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Lst>
  <p:sldSz cy="5143500" cx="9144000"/>
  <p:notesSz cx="6858000" cy="9144000"/>
  <p:embeddedFontLst>
    <p:embeddedFont>
      <p:font typeface="Proxima Nova"/>
      <p:regular r:id="rId9"/>
      <p:bold r:id="rId10"/>
      <p:italic r:id="rId11"/>
      <p:boldItalic r:id="rId12"/>
    </p:embeddedFont>
    <p:embeddedFont>
      <p:font typeface="Century Gothic"/>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ProximaNova-italic.fntdata"/><Relationship Id="rId10" Type="http://schemas.openxmlformats.org/officeDocument/2006/relationships/font" Target="fonts/ProximaNova-bold.fntdata"/><Relationship Id="rId13" Type="http://schemas.openxmlformats.org/officeDocument/2006/relationships/font" Target="fonts/CenturyGothic-regular.fntdata"/><Relationship Id="rId12"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ProximaNova-regular.fntdata"/><Relationship Id="rId15" Type="http://schemas.openxmlformats.org/officeDocument/2006/relationships/font" Target="fonts/CenturyGothic-italic.fntdata"/><Relationship Id="rId14" Type="http://schemas.openxmlformats.org/officeDocument/2006/relationships/font" Target="fonts/CenturyGothic-bold.fntdata"/><Relationship Id="rId16"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f50e5eb95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f50e5eb95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487cf9e1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487cf9e1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487cf9e1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487cf9e1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21374" l="6761" r="6458" t="4387"/>
          <a:stretch/>
        </p:blipFill>
        <p:spPr>
          <a:xfrm>
            <a:off x="0" y="-74428"/>
            <a:ext cx="9229064" cy="5217928"/>
          </a:xfrm>
          <a:prstGeom prst="rect">
            <a:avLst/>
          </a:prstGeom>
          <a:noFill/>
          <a:ln>
            <a:noFill/>
          </a:ln>
        </p:spPr>
      </p:pic>
      <p:sp>
        <p:nvSpPr>
          <p:cNvPr id="15" name="Google Shape;15;p2"/>
          <p:cNvSpPr/>
          <p:nvPr/>
        </p:nvSpPr>
        <p:spPr>
          <a:xfrm>
            <a:off x="-17585" y="2549771"/>
            <a:ext cx="9253201" cy="2655277"/>
          </a:xfrm>
          <a:custGeom>
            <a:rect b="b" l="l" r="r" t="t"/>
            <a:pathLst>
              <a:path extrusionOk="0" h="2655277" w="9161585">
                <a:moveTo>
                  <a:pt x="17585" y="1213338"/>
                </a:moveTo>
                <a:lnTo>
                  <a:pt x="9161585" y="0"/>
                </a:lnTo>
                <a:lnTo>
                  <a:pt x="9144000" y="2655277"/>
                </a:lnTo>
                <a:lnTo>
                  <a:pt x="0" y="2620108"/>
                </a:lnTo>
                <a:lnTo>
                  <a:pt x="17585" y="1213338"/>
                </a:lnTo>
                <a:close/>
              </a:path>
            </a:pathLst>
          </a:custGeom>
          <a:gradFill>
            <a:gsLst>
              <a:gs pos="0">
                <a:srgbClr val="2BA2DA"/>
              </a:gs>
              <a:gs pos="100000">
                <a:srgbClr val="1E79D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chemeClr val="lt1"/>
              </a:solidFill>
              <a:latin typeface="Arial"/>
              <a:ea typeface="Arial"/>
              <a:cs typeface="Arial"/>
              <a:sym typeface="Arial"/>
            </a:endParaRPr>
          </a:p>
        </p:txBody>
      </p:sp>
      <p:pic>
        <p:nvPicPr>
          <p:cNvPr descr="Trifacta-Logo-New_white.emf" id="16" name="Google Shape;16;p2"/>
          <p:cNvPicPr preferRelativeResize="0"/>
          <p:nvPr/>
        </p:nvPicPr>
        <p:blipFill rotWithShape="1">
          <a:blip r:embed="rId3">
            <a:alphaModFix/>
          </a:blip>
          <a:srcRect b="0" l="0" r="0" t="0"/>
          <a:stretch/>
        </p:blipFill>
        <p:spPr>
          <a:xfrm>
            <a:off x="6352201" y="434110"/>
            <a:ext cx="2283797" cy="420255"/>
          </a:xfrm>
          <a:prstGeom prst="rect">
            <a:avLst/>
          </a:prstGeom>
          <a:noFill/>
          <a:ln>
            <a:noFill/>
          </a:ln>
        </p:spPr>
      </p:pic>
      <p:sp>
        <p:nvSpPr>
          <p:cNvPr id="17" name="Google Shape;17;p2"/>
          <p:cNvSpPr txBox="1"/>
          <p:nvPr>
            <p:ph idx="1" type="body"/>
          </p:nvPr>
        </p:nvSpPr>
        <p:spPr>
          <a:xfrm>
            <a:off x="525100" y="299425"/>
            <a:ext cx="8034300" cy="4210200"/>
          </a:xfrm>
          <a:prstGeom prst="rect">
            <a:avLst/>
          </a:prstGeom>
          <a:noFill/>
          <a:ln>
            <a:noFill/>
          </a:ln>
        </p:spPr>
        <p:txBody>
          <a:bodyPr anchorCtr="0" anchor="b" bIns="68575" lIns="68575" spcFirstLastPara="1" rIns="68575" wrap="square" tIns="68575">
            <a:noAutofit/>
          </a:bodyPr>
          <a:lstStyle>
            <a:lvl1pPr indent="-228600" lvl="0" marL="457200" marR="0" algn="l">
              <a:lnSpc>
                <a:spcPct val="100000"/>
              </a:lnSpc>
              <a:spcBef>
                <a:spcPts val="600"/>
              </a:spcBef>
              <a:spcAft>
                <a:spcPts val="0"/>
              </a:spcAft>
              <a:buClr>
                <a:schemeClr val="accent1"/>
              </a:buClr>
              <a:buSzPts val="2000"/>
              <a:buFont typeface="Merriweather Sans"/>
              <a:buNone/>
              <a:defRPr b="0" i="0" sz="3200" u="none" cap="none" strike="noStrike">
                <a:solidFill>
                  <a:schemeClr val="lt1"/>
                </a:solidFill>
                <a:latin typeface="Proxima Nova"/>
                <a:ea typeface="Proxima Nova"/>
                <a:cs typeface="Proxima Nova"/>
                <a:sym typeface="Proxima Nova"/>
              </a:defRPr>
            </a:lvl1pPr>
            <a:lvl2pPr indent="-228600" lvl="1" marL="914400" marR="0" algn="l">
              <a:lnSpc>
                <a:spcPct val="100000"/>
              </a:lnSpc>
              <a:spcBef>
                <a:spcPts val="600"/>
              </a:spcBef>
              <a:spcAft>
                <a:spcPts val="0"/>
              </a:spcAft>
              <a:buClr>
                <a:schemeClr val="accent1"/>
              </a:buClr>
              <a:buSzPts val="2000"/>
              <a:buFont typeface="Merriweather Sans"/>
              <a:buNone/>
              <a:defRPr b="0" i="0" sz="3200" u="none" cap="none" strike="noStrike">
                <a:solidFill>
                  <a:schemeClr val="dk1"/>
                </a:solidFill>
                <a:latin typeface="Proxima Nova"/>
                <a:ea typeface="Proxima Nova"/>
                <a:cs typeface="Proxima Nova"/>
                <a:sym typeface="Proxima Nova"/>
              </a:defRPr>
            </a:lvl2pPr>
            <a:lvl3pPr indent="-228600" lvl="2" marL="1371600" marR="0" algn="l">
              <a:lnSpc>
                <a:spcPct val="100000"/>
              </a:lnSpc>
              <a:spcBef>
                <a:spcPts val="600"/>
              </a:spcBef>
              <a:spcAft>
                <a:spcPts val="0"/>
              </a:spcAft>
              <a:buClr>
                <a:schemeClr val="accent1"/>
              </a:buClr>
              <a:buSzPts val="2000"/>
              <a:buFont typeface="Merriweather Sans"/>
              <a:buNone/>
              <a:defRPr b="0" i="0" sz="3200" u="none" cap="none" strike="noStrike">
                <a:solidFill>
                  <a:schemeClr val="dk1"/>
                </a:solidFill>
                <a:latin typeface="Proxima Nova"/>
                <a:ea typeface="Proxima Nova"/>
                <a:cs typeface="Proxima Nova"/>
                <a:sym typeface="Proxima Nova"/>
              </a:defRPr>
            </a:lvl3pPr>
            <a:lvl4pPr indent="-228600" lvl="3" marL="1828800" marR="0" algn="l">
              <a:lnSpc>
                <a:spcPct val="100000"/>
              </a:lnSpc>
              <a:spcBef>
                <a:spcPts val="600"/>
              </a:spcBef>
              <a:spcAft>
                <a:spcPts val="0"/>
              </a:spcAft>
              <a:buClr>
                <a:schemeClr val="accent1"/>
              </a:buClr>
              <a:buSzPts val="2000"/>
              <a:buFont typeface="Merriweather Sans"/>
              <a:buNone/>
              <a:defRPr b="0" i="0" sz="3200" u="none" cap="none" strike="noStrike">
                <a:solidFill>
                  <a:schemeClr val="dk1"/>
                </a:solidFill>
                <a:latin typeface="Proxima Nova"/>
                <a:ea typeface="Proxima Nova"/>
                <a:cs typeface="Proxima Nova"/>
                <a:sym typeface="Proxima Nova"/>
              </a:defRPr>
            </a:lvl4pPr>
            <a:lvl5pPr indent="-228600" lvl="4" marL="2286000" marR="0" algn="l">
              <a:lnSpc>
                <a:spcPct val="100000"/>
              </a:lnSpc>
              <a:spcBef>
                <a:spcPts val="600"/>
              </a:spcBef>
              <a:spcAft>
                <a:spcPts val="0"/>
              </a:spcAft>
              <a:buClr>
                <a:schemeClr val="accent1"/>
              </a:buClr>
              <a:buSzPts val="2000"/>
              <a:buFont typeface="Merriweather Sans"/>
              <a:buNone/>
              <a:defRPr b="0" i="0" sz="3200" u="none" cap="none" strike="noStrike">
                <a:solidFill>
                  <a:schemeClr val="dk1"/>
                </a:solidFill>
                <a:latin typeface="Proxima Nova"/>
                <a:ea typeface="Proxima Nova"/>
                <a:cs typeface="Proxima Nova"/>
                <a:sym typeface="Proxima Nova"/>
              </a:defRPr>
            </a:lvl5pPr>
            <a:lvl6pPr indent="-323850" lvl="5" marL="2743200" marR="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6pPr>
            <a:lvl7pPr indent="-323850" lvl="6" marL="3200400" marR="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7pPr>
            <a:lvl8pPr indent="-323850" lvl="7" marL="3657600" marR="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8pPr>
            <a:lvl9pPr indent="-323850" lvl="8" marL="4114800" marR="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9pPr>
          </a:lstStyle>
          <a:p/>
        </p:txBody>
      </p:sp>
      <p:sp>
        <p:nvSpPr>
          <p:cNvPr id="18" name="Google Shape;18;p2"/>
          <p:cNvSpPr txBox="1"/>
          <p:nvPr/>
        </p:nvSpPr>
        <p:spPr>
          <a:xfrm>
            <a:off x="-739588" y="3671048"/>
            <a:ext cx="1386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p:cSld name="Header">
    <p:spTree>
      <p:nvGrpSpPr>
        <p:cNvPr id="54" name="Shape 54"/>
        <p:cNvGrpSpPr/>
        <p:nvPr/>
      </p:nvGrpSpPr>
      <p:grpSpPr>
        <a:xfrm>
          <a:off x="0" y="0"/>
          <a:ext cx="0" cy="0"/>
          <a:chOff x="0" y="0"/>
          <a:chExt cx="0" cy="0"/>
        </a:xfrm>
      </p:grpSpPr>
      <p:sp>
        <p:nvSpPr>
          <p:cNvPr id="55" name="Google Shape;55;p11"/>
          <p:cNvSpPr/>
          <p:nvPr/>
        </p:nvSpPr>
        <p:spPr>
          <a:xfrm>
            <a:off x="0" y="-1"/>
            <a:ext cx="9144000" cy="913200"/>
          </a:xfrm>
          <a:prstGeom prst="rect">
            <a:avLst/>
          </a:prstGeom>
          <a:solidFill>
            <a:srgbClr val="D3D3D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6" name="Google Shape;56;p11"/>
          <p:cNvSpPr/>
          <p:nvPr/>
        </p:nvSpPr>
        <p:spPr>
          <a:xfrm>
            <a:off x="7132319" y="-3"/>
            <a:ext cx="2011662" cy="913086"/>
          </a:xfrm>
          <a:custGeom>
            <a:rect b="b" l="l" r="r" t="t"/>
            <a:pathLst>
              <a:path extrusionOk="0" h="21600" w="21600">
                <a:moveTo>
                  <a:pt x="7630" y="0"/>
                </a:moveTo>
                <a:lnTo>
                  <a:pt x="21600" y="0"/>
                </a:lnTo>
                <a:lnTo>
                  <a:pt x="21600" y="21600"/>
                </a:lnTo>
                <a:lnTo>
                  <a:pt x="0" y="21600"/>
                </a:lnTo>
                <a:lnTo>
                  <a:pt x="7630" y="0"/>
                </a:lnTo>
                <a:close/>
              </a:path>
            </a:pathLst>
          </a:custGeom>
          <a:solidFill>
            <a:srgbClr val="F85D1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descr="bnsf® railway logo_white.eps" id="57" name="Google Shape;57;p11"/>
          <p:cNvPicPr preferRelativeResize="0"/>
          <p:nvPr/>
        </p:nvPicPr>
        <p:blipFill rotWithShape="1">
          <a:blip r:embed="rId2">
            <a:alphaModFix/>
          </a:blip>
          <a:srcRect b="0" l="0" r="0" t="0"/>
          <a:stretch/>
        </p:blipFill>
        <p:spPr>
          <a:xfrm>
            <a:off x="7837175" y="330947"/>
            <a:ext cx="1096996" cy="208167"/>
          </a:xfrm>
          <a:prstGeom prst="rect">
            <a:avLst/>
          </a:prstGeom>
          <a:noFill/>
          <a:ln>
            <a:noFill/>
          </a:ln>
        </p:spPr>
      </p:pic>
      <p:sp>
        <p:nvSpPr>
          <p:cNvPr id="58" name="Google Shape;58;p11"/>
          <p:cNvSpPr txBox="1"/>
          <p:nvPr>
            <p:ph idx="12" type="sldNum"/>
          </p:nvPr>
        </p:nvSpPr>
        <p:spPr>
          <a:xfrm>
            <a:off x="8765680" y="4832952"/>
            <a:ext cx="347100" cy="246000"/>
          </a:xfrm>
          <a:prstGeom prst="rect">
            <a:avLst/>
          </a:prstGeom>
          <a:noFill/>
          <a:ln>
            <a:noFill/>
          </a:ln>
        </p:spPr>
        <p:txBody>
          <a:bodyPr anchorCtr="0" anchor="ctr" bIns="45700" lIns="45700" spcFirstLastPara="1" rIns="45700" wrap="square" tIns="45700">
            <a:noAutofit/>
          </a:bodyPr>
          <a:lstStyle>
            <a:lvl1pPr indent="0" lvl="0" marL="0" rtl="0" algn="ctr">
              <a:spcBef>
                <a:spcPts val="0"/>
              </a:spcBef>
              <a:buNone/>
              <a:defRPr b="1" sz="1000">
                <a:solidFill>
                  <a:srgbClr val="888888"/>
                </a:solidFill>
                <a:latin typeface="Arial"/>
                <a:ea typeface="Arial"/>
                <a:cs typeface="Arial"/>
                <a:sym typeface="Arial"/>
              </a:defRPr>
            </a:lvl1pPr>
            <a:lvl2pPr indent="0" lvl="1" marL="0" rtl="0" algn="ctr">
              <a:spcBef>
                <a:spcPts val="0"/>
              </a:spcBef>
              <a:buNone/>
              <a:defRPr b="1" sz="1000">
                <a:solidFill>
                  <a:srgbClr val="888888"/>
                </a:solidFill>
                <a:latin typeface="Arial"/>
                <a:ea typeface="Arial"/>
                <a:cs typeface="Arial"/>
                <a:sym typeface="Arial"/>
              </a:defRPr>
            </a:lvl2pPr>
            <a:lvl3pPr indent="0" lvl="2" marL="0" rtl="0" algn="ctr">
              <a:spcBef>
                <a:spcPts val="0"/>
              </a:spcBef>
              <a:buNone/>
              <a:defRPr b="1" sz="1000">
                <a:solidFill>
                  <a:srgbClr val="888888"/>
                </a:solidFill>
                <a:latin typeface="Arial"/>
                <a:ea typeface="Arial"/>
                <a:cs typeface="Arial"/>
                <a:sym typeface="Arial"/>
              </a:defRPr>
            </a:lvl3pPr>
            <a:lvl4pPr indent="0" lvl="3" marL="0" rtl="0" algn="ctr">
              <a:spcBef>
                <a:spcPts val="0"/>
              </a:spcBef>
              <a:buNone/>
              <a:defRPr b="1" sz="1000">
                <a:solidFill>
                  <a:srgbClr val="888888"/>
                </a:solidFill>
                <a:latin typeface="Arial"/>
                <a:ea typeface="Arial"/>
                <a:cs typeface="Arial"/>
                <a:sym typeface="Arial"/>
              </a:defRPr>
            </a:lvl4pPr>
            <a:lvl5pPr indent="0" lvl="4" marL="0" rtl="0" algn="ctr">
              <a:spcBef>
                <a:spcPts val="0"/>
              </a:spcBef>
              <a:buNone/>
              <a:defRPr b="1" sz="1000">
                <a:solidFill>
                  <a:srgbClr val="888888"/>
                </a:solidFill>
                <a:latin typeface="Arial"/>
                <a:ea typeface="Arial"/>
                <a:cs typeface="Arial"/>
                <a:sym typeface="Arial"/>
              </a:defRPr>
            </a:lvl5pPr>
            <a:lvl6pPr indent="0" lvl="5" marL="0" rtl="0" algn="ctr">
              <a:spcBef>
                <a:spcPts val="0"/>
              </a:spcBef>
              <a:buNone/>
              <a:defRPr b="1" sz="1000">
                <a:solidFill>
                  <a:srgbClr val="888888"/>
                </a:solidFill>
                <a:latin typeface="Arial"/>
                <a:ea typeface="Arial"/>
                <a:cs typeface="Arial"/>
                <a:sym typeface="Arial"/>
              </a:defRPr>
            </a:lvl6pPr>
            <a:lvl7pPr indent="0" lvl="6" marL="0" rtl="0" algn="ctr">
              <a:spcBef>
                <a:spcPts val="0"/>
              </a:spcBef>
              <a:buNone/>
              <a:defRPr b="1" sz="1000">
                <a:solidFill>
                  <a:srgbClr val="888888"/>
                </a:solidFill>
                <a:latin typeface="Arial"/>
                <a:ea typeface="Arial"/>
                <a:cs typeface="Arial"/>
                <a:sym typeface="Arial"/>
              </a:defRPr>
            </a:lvl7pPr>
            <a:lvl8pPr indent="0" lvl="7" marL="0" rtl="0" algn="ctr">
              <a:spcBef>
                <a:spcPts val="0"/>
              </a:spcBef>
              <a:buNone/>
              <a:defRPr b="1" sz="1000">
                <a:solidFill>
                  <a:srgbClr val="888888"/>
                </a:solidFill>
                <a:latin typeface="Arial"/>
                <a:ea typeface="Arial"/>
                <a:cs typeface="Arial"/>
                <a:sym typeface="Arial"/>
              </a:defRPr>
            </a:lvl8pPr>
            <a:lvl9pPr indent="0" lvl="8" marL="0" rtl="0" algn="ctr">
              <a:spcBef>
                <a:spcPts val="0"/>
              </a:spcBef>
              <a:buNone/>
              <a:defRPr b="1" sz="10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11"/>
          <p:cNvSpPr txBox="1"/>
          <p:nvPr>
            <p:ph type="title"/>
          </p:nvPr>
        </p:nvSpPr>
        <p:spPr>
          <a:xfrm>
            <a:off x="315543" y="146"/>
            <a:ext cx="6886200" cy="839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dk1"/>
              </a:buClr>
              <a:buSzPts val="2400"/>
              <a:buFont typeface="Arial"/>
              <a:buNone/>
              <a:defRPr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60" name="Shape 60"/>
        <p:cNvGrpSpPr/>
        <p:nvPr/>
      </p:nvGrpSpPr>
      <p:grpSpPr>
        <a:xfrm>
          <a:off x="0" y="0"/>
          <a:ext cx="0" cy="0"/>
          <a:chOff x="0" y="0"/>
          <a:chExt cx="0" cy="0"/>
        </a:xfrm>
      </p:grpSpPr>
      <p:sp>
        <p:nvSpPr>
          <p:cNvPr id="61" name="Google Shape;61;p12"/>
          <p:cNvSpPr/>
          <p:nvPr>
            <p:ph idx="2" type="chart"/>
          </p:nvPr>
        </p:nvSpPr>
        <p:spPr>
          <a:xfrm>
            <a:off x="316548" y="1203176"/>
            <a:ext cx="5120400" cy="3337800"/>
          </a:xfrm>
          <a:prstGeom prst="rect">
            <a:avLst/>
          </a:prstGeom>
          <a:noFill/>
          <a:ln>
            <a:noFill/>
          </a:ln>
        </p:spPr>
        <p:txBody>
          <a:bodyPr anchorCtr="0" anchor="t" bIns="34275" lIns="68575" spcFirstLastPara="1" rIns="68575" wrap="square" tIns="34275">
            <a:noAutofit/>
          </a:bodyPr>
          <a:lstStyle>
            <a:lvl1pPr lvl="0" marR="0" rtl="0" algn="l">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spcBef>
                <a:spcPts val="4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lvl="2"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 name="Google Shape;62;p12"/>
          <p:cNvSpPr/>
          <p:nvPr/>
        </p:nvSpPr>
        <p:spPr>
          <a:xfrm>
            <a:off x="0" y="-1"/>
            <a:ext cx="9144000" cy="913200"/>
          </a:xfrm>
          <a:prstGeom prst="rect">
            <a:avLst/>
          </a:prstGeom>
          <a:solidFill>
            <a:srgbClr val="D3D3D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63" name="Google Shape;63;p12"/>
          <p:cNvSpPr/>
          <p:nvPr/>
        </p:nvSpPr>
        <p:spPr>
          <a:xfrm>
            <a:off x="7132319" y="-3"/>
            <a:ext cx="2011662" cy="913086"/>
          </a:xfrm>
          <a:custGeom>
            <a:rect b="b" l="l" r="r" t="t"/>
            <a:pathLst>
              <a:path extrusionOk="0" h="21600" w="21600">
                <a:moveTo>
                  <a:pt x="7630" y="0"/>
                </a:moveTo>
                <a:lnTo>
                  <a:pt x="21600" y="0"/>
                </a:lnTo>
                <a:lnTo>
                  <a:pt x="21600" y="21600"/>
                </a:lnTo>
                <a:lnTo>
                  <a:pt x="0" y="21600"/>
                </a:lnTo>
                <a:lnTo>
                  <a:pt x="7630" y="0"/>
                </a:lnTo>
                <a:close/>
              </a:path>
            </a:pathLst>
          </a:custGeom>
          <a:solidFill>
            <a:srgbClr val="F85D1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descr="bnsf® railway logo_white.eps" id="64" name="Google Shape;64;p12"/>
          <p:cNvPicPr preferRelativeResize="0"/>
          <p:nvPr/>
        </p:nvPicPr>
        <p:blipFill rotWithShape="1">
          <a:blip r:embed="rId2">
            <a:alphaModFix/>
          </a:blip>
          <a:srcRect b="0" l="0" r="0" t="0"/>
          <a:stretch/>
        </p:blipFill>
        <p:spPr>
          <a:xfrm>
            <a:off x="7837175" y="330947"/>
            <a:ext cx="1096996" cy="208167"/>
          </a:xfrm>
          <a:prstGeom prst="rect">
            <a:avLst/>
          </a:prstGeom>
          <a:noFill/>
          <a:ln>
            <a:noFill/>
          </a:ln>
        </p:spPr>
      </p:pic>
      <p:sp>
        <p:nvSpPr>
          <p:cNvPr id="65" name="Google Shape;65;p12"/>
          <p:cNvSpPr txBox="1"/>
          <p:nvPr>
            <p:ph idx="12" type="sldNum"/>
          </p:nvPr>
        </p:nvSpPr>
        <p:spPr>
          <a:xfrm>
            <a:off x="8765680" y="4832952"/>
            <a:ext cx="347100" cy="246000"/>
          </a:xfrm>
          <a:prstGeom prst="rect">
            <a:avLst/>
          </a:prstGeom>
          <a:noFill/>
          <a:ln>
            <a:noFill/>
          </a:ln>
        </p:spPr>
        <p:txBody>
          <a:bodyPr anchorCtr="0" anchor="ctr" bIns="45700" lIns="45700" spcFirstLastPara="1" rIns="45700" wrap="square" tIns="45700">
            <a:noAutofit/>
          </a:bodyPr>
          <a:lstStyle>
            <a:lvl1pPr indent="0" lvl="0" marL="0" rtl="0" algn="ctr">
              <a:spcBef>
                <a:spcPts val="0"/>
              </a:spcBef>
              <a:buNone/>
              <a:defRPr b="1" sz="1000">
                <a:solidFill>
                  <a:srgbClr val="888888"/>
                </a:solidFill>
                <a:latin typeface="Arial"/>
                <a:ea typeface="Arial"/>
                <a:cs typeface="Arial"/>
                <a:sym typeface="Arial"/>
              </a:defRPr>
            </a:lvl1pPr>
            <a:lvl2pPr indent="0" lvl="1" marL="0" rtl="0" algn="ctr">
              <a:spcBef>
                <a:spcPts val="0"/>
              </a:spcBef>
              <a:buNone/>
              <a:defRPr b="1" sz="1000">
                <a:solidFill>
                  <a:srgbClr val="888888"/>
                </a:solidFill>
                <a:latin typeface="Arial"/>
                <a:ea typeface="Arial"/>
                <a:cs typeface="Arial"/>
                <a:sym typeface="Arial"/>
              </a:defRPr>
            </a:lvl2pPr>
            <a:lvl3pPr indent="0" lvl="2" marL="0" rtl="0" algn="ctr">
              <a:spcBef>
                <a:spcPts val="0"/>
              </a:spcBef>
              <a:buNone/>
              <a:defRPr b="1" sz="1000">
                <a:solidFill>
                  <a:srgbClr val="888888"/>
                </a:solidFill>
                <a:latin typeface="Arial"/>
                <a:ea typeface="Arial"/>
                <a:cs typeface="Arial"/>
                <a:sym typeface="Arial"/>
              </a:defRPr>
            </a:lvl3pPr>
            <a:lvl4pPr indent="0" lvl="3" marL="0" rtl="0" algn="ctr">
              <a:spcBef>
                <a:spcPts val="0"/>
              </a:spcBef>
              <a:buNone/>
              <a:defRPr b="1" sz="1000">
                <a:solidFill>
                  <a:srgbClr val="888888"/>
                </a:solidFill>
                <a:latin typeface="Arial"/>
                <a:ea typeface="Arial"/>
                <a:cs typeface="Arial"/>
                <a:sym typeface="Arial"/>
              </a:defRPr>
            </a:lvl4pPr>
            <a:lvl5pPr indent="0" lvl="4" marL="0" rtl="0" algn="ctr">
              <a:spcBef>
                <a:spcPts val="0"/>
              </a:spcBef>
              <a:buNone/>
              <a:defRPr b="1" sz="1000">
                <a:solidFill>
                  <a:srgbClr val="888888"/>
                </a:solidFill>
                <a:latin typeface="Arial"/>
                <a:ea typeface="Arial"/>
                <a:cs typeface="Arial"/>
                <a:sym typeface="Arial"/>
              </a:defRPr>
            </a:lvl5pPr>
            <a:lvl6pPr indent="0" lvl="5" marL="0" rtl="0" algn="ctr">
              <a:spcBef>
                <a:spcPts val="0"/>
              </a:spcBef>
              <a:buNone/>
              <a:defRPr b="1" sz="1000">
                <a:solidFill>
                  <a:srgbClr val="888888"/>
                </a:solidFill>
                <a:latin typeface="Arial"/>
                <a:ea typeface="Arial"/>
                <a:cs typeface="Arial"/>
                <a:sym typeface="Arial"/>
              </a:defRPr>
            </a:lvl6pPr>
            <a:lvl7pPr indent="0" lvl="6" marL="0" rtl="0" algn="ctr">
              <a:spcBef>
                <a:spcPts val="0"/>
              </a:spcBef>
              <a:buNone/>
              <a:defRPr b="1" sz="1000">
                <a:solidFill>
                  <a:srgbClr val="888888"/>
                </a:solidFill>
                <a:latin typeface="Arial"/>
                <a:ea typeface="Arial"/>
                <a:cs typeface="Arial"/>
                <a:sym typeface="Arial"/>
              </a:defRPr>
            </a:lvl7pPr>
            <a:lvl8pPr indent="0" lvl="7" marL="0" rtl="0" algn="ctr">
              <a:spcBef>
                <a:spcPts val="0"/>
              </a:spcBef>
              <a:buNone/>
              <a:defRPr b="1" sz="1000">
                <a:solidFill>
                  <a:srgbClr val="888888"/>
                </a:solidFill>
                <a:latin typeface="Arial"/>
                <a:ea typeface="Arial"/>
                <a:cs typeface="Arial"/>
                <a:sym typeface="Arial"/>
              </a:defRPr>
            </a:lvl8pPr>
            <a:lvl9pPr indent="0" lvl="8" marL="0" rtl="0" algn="ctr">
              <a:spcBef>
                <a:spcPts val="0"/>
              </a:spcBef>
              <a:buNone/>
              <a:defRPr b="1" sz="10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5837798" y="1250050"/>
            <a:ext cx="2928600" cy="3284700"/>
          </a:xfrm>
          <a:prstGeom prst="rect">
            <a:avLst/>
          </a:prstGeom>
          <a:noFill/>
          <a:ln>
            <a:noFill/>
          </a:ln>
        </p:spPr>
        <p:txBody>
          <a:bodyPr anchorCtr="0" anchor="t" bIns="34275" lIns="68575" spcFirstLastPara="1" rIns="68575" wrap="square" tIns="34275">
            <a:noAutofit/>
          </a:bodyPr>
          <a:lstStyle>
            <a:lvl1pPr indent="-342900" lvl="0" marL="457200" rtl="0" algn="l">
              <a:spcBef>
                <a:spcPts val="400"/>
              </a:spcBef>
              <a:spcAft>
                <a:spcPts val="0"/>
              </a:spcAft>
              <a:buClr>
                <a:srgbClr val="F85D13"/>
              </a:buClr>
              <a:buSzPts val="1800"/>
              <a:buChar char="➔"/>
              <a:defRPr sz="1800">
                <a:latin typeface="Arial"/>
                <a:ea typeface="Arial"/>
                <a:cs typeface="Arial"/>
                <a:sym typeface="Arial"/>
              </a:defRPr>
            </a:lvl1pPr>
            <a:lvl2pPr indent="-336550" lvl="1" marL="914400" rtl="0" algn="l">
              <a:spcBef>
                <a:spcPts val="300"/>
              </a:spcBef>
              <a:spcAft>
                <a:spcPts val="0"/>
              </a:spcAft>
              <a:buClr>
                <a:srgbClr val="F85D13"/>
              </a:buClr>
              <a:buSzPts val="1700"/>
              <a:buChar char="➔"/>
              <a:defRPr sz="1700">
                <a:latin typeface="Arial"/>
                <a:ea typeface="Arial"/>
                <a:cs typeface="Arial"/>
                <a:sym typeface="Arial"/>
              </a:defRPr>
            </a:lvl2pPr>
            <a:lvl3pPr indent="-330200" lvl="2" marL="1371600" rtl="0" algn="l">
              <a:spcBef>
                <a:spcPts val="300"/>
              </a:spcBef>
              <a:spcAft>
                <a:spcPts val="0"/>
              </a:spcAft>
              <a:buClr>
                <a:srgbClr val="F85D13"/>
              </a:buClr>
              <a:buSzPts val="1600"/>
              <a:buChar char="➔"/>
              <a:defRPr sz="1600">
                <a:latin typeface="Arial"/>
                <a:ea typeface="Arial"/>
                <a:cs typeface="Arial"/>
                <a:sym typeface="Arial"/>
              </a:defRPr>
            </a:lvl3pPr>
            <a:lvl4pPr indent="-323850" lvl="3" marL="1828800" rtl="0" algn="l">
              <a:spcBef>
                <a:spcPts val="300"/>
              </a:spcBef>
              <a:spcAft>
                <a:spcPts val="0"/>
              </a:spcAft>
              <a:buClr>
                <a:srgbClr val="F85D13"/>
              </a:buClr>
              <a:buSzPts val="1500"/>
              <a:buChar char="➔"/>
              <a:defRPr sz="1500">
                <a:latin typeface="Arial"/>
                <a:ea typeface="Arial"/>
                <a:cs typeface="Arial"/>
                <a:sym typeface="Arial"/>
              </a:defRPr>
            </a:lvl4pPr>
            <a:lvl5pPr indent="-317500" lvl="4" marL="2286000" rtl="0" algn="l">
              <a:spcBef>
                <a:spcPts val="300"/>
              </a:spcBef>
              <a:spcAft>
                <a:spcPts val="0"/>
              </a:spcAft>
              <a:buClr>
                <a:srgbClr val="F85D13"/>
              </a:buClr>
              <a:buSzPts val="1400"/>
              <a:buChar char="➔"/>
              <a:defRPr sz="1400">
                <a:latin typeface="Arial"/>
                <a:ea typeface="Arial"/>
                <a:cs typeface="Arial"/>
                <a:sym typeface="Arial"/>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67" name="Google Shape;67;p12"/>
          <p:cNvSpPr txBox="1"/>
          <p:nvPr>
            <p:ph type="title"/>
          </p:nvPr>
        </p:nvSpPr>
        <p:spPr>
          <a:xfrm>
            <a:off x="315543" y="146"/>
            <a:ext cx="6886200" cy="839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dk1"/>
              </a:buClr>
              <a:buSzPts val="2400"/>
              <a:buFont typeface="Arial"/>
              <a:buNone/>
              <a:defRPr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Column Content 2">
  <p:cSld name="Single Column Content_2">
    <p:spTree>
      <p:nvGrpSpPr>
        <p:cNvPr id="68" name="Shape 68"/>
        <p:cNvGrpSpPr/>
        <p:nvPr/>
      </p:nvGrpSpPr>
      <p:grpSpPr>
        <a:xfrm>
          <a:off x="0" y="0"/>
          <a:ext cx="0" cy="0"/>
          <a:chOff x="0" y="0"/>
          <a:chExt cx="0" cy="0"/>
        </a:xfrm>
      </p:grpSpPr>
      <p:sp>
        <p:nvSpPr>
          <p:cNvPr id="69" name="Google Shape;69;p13"/>
          <p:cNvSpPr txBox="1"/>
          <p:nvPr>
            <p:ph type="title"/>
          </p:nvPr>
        </p:nvSpPr>
        <p:spPr>
          <a:xfrm>
            <a:off x="247106" y="188187"/>
            <a:ext cx="8649900" cy="373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9pPr>
          </a:lstStyle>
          <a:p/>
        </p:txBody>
      </p:sp>
      <p:sp>
        <p:nvSpPr>
          <p:cNvPr id="70" name="Google Shape;70;p13"/>
          <p:cNvSpPr txBox="1"/>
          <p:nvPr>
            <p:ph idx="12" type="sldNum"/>
          </p:nvPr>
        </p:nvSpPr>
        <p:spPr>
          <a:xfrm>
            <a:off x="130538" y="4832033"/>
            <a:ext cx="349200" cy="273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595959"/>
              </a:buClr>
              <a:buSzPts val="600"/>
              <a:buFont typeface="Proxima Nova"/>
              <a:buNone/>
              <a:defRPr b="0" i="0" sz="600" u="none" cap="none" strike="noStrike">
                <a:solidFill>
                  <a:srgbClr val="595959"/>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3"/>
          <p:cNvSpPr txBox="1"/>
          <p:nvPr>
            <p:ph idx="11" type="ftr"/>
          </p:nvPr>
        </p:nvSpPr>
        <p:spPr>
          <a:xfrm>
            <a:off x="352788" y="4832033"/>
            <a:ext cx="2895600" cy="27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B8B8B"/>
              </a:buClr>
              <a:buSzPts val="1400"/>
              <a:buFont typeface="Proxima Nova"/>
              <a:buNone/>
              <a:defRPr b="0" i="0" sz="500" u="none" cap="none" strike="noStrike">
                <a:solidFill>
                  <a:srgbClr val="8B8B8B"/>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72" name="Google Shape;72;p13"/>
          <p:cNvSpPr txBox="1"/>
          <p:nvPr>
            <p:ph idx="1" type="body"/>
          </p:nvPr>
        </p:nvSpPr>
        <p:spPr>
          <a:xfrm>
            <a:off x="247106" y="561703"/>
            <a:ext cx="8649900" cy="33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20"/>
              </a:spcBef>
              <a:spcAft>
                <a:spcPts val="0"/>
              </a:spcAft>
              <a:buClr>
                <a:schemeClr val="accent1"/>
              </a:buClr>
              <a:buSzPts val="1360"/>
              <a:buFont typeface="Arial"/>
              <a:buNone/>
              <a:defRPr b="0" i="0" sz="1600" u="none" cap="none" strike="noStrike">
                <a:solidFill>
                  <a:schemeClr val="accent1"/>
                </a:solidFill>
                <a:latin typeface="Proxima Nova"/>
                <a:ea typeface="Proxima Nova"/>
                <a:cs typeface="Proxima Nova"/>
                <a:sym typeface="Proxima Nova"/>
              </a:defRPr>
            </a:lvl1pPr>
            <a:lvl2pPr indent="-228600" lvl="1" marL="914400" marR="0" rtl="0" algn="l">
              <a:lnSpc>
                <a:spcPct val="100000"/>
              </a:lnSpc>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73" name="Google Shape;73;p13"/>
          <p:cNvSpPr txBox="1"/>
          <p:nvPr>
            <p:ph idx="2" type="body"/>
          </p:nvPr>
        </p:nvSpPr>
        <p:spPr>
          <a:xfrm>
            <a:off x="247106" y="1149531"/>
            <a:ext cx="8649900" cy="3445200"/>
          </a:xfrm>
          <a:prstGeom prst="rect">
            <a:avLst/>
          </a:prstGeom>
          <a:noFill/>
          <a:ln>
            <a:noFill/>
          </a:ln>
        </p:spPr>
        <p:txBody>
          <a:bodyPr anchorCtr="0" anchor="t" bIns="91425" lIns="91425" spcFirstLastPara="1" rIns="91425" wrap="square" tIns="91425">
            <a:noAutofit/>
          </a:bodyPr>
          <a:lstStyle>
            <a:lvl1pPr indent="-304165" lvl="0" marL="457200" marR="0" rtl="0" algn="l">
              <a:lnSpc>
                <a:spcPct val="100000"/>
              </a:lnSpc>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1pPr>
            <a:lvl2pPr indent="-304165" lvl="1" marL="914400" marR="0" rtl="0" algn="l">
              <a:lnSpc>
                <a:spcPct val="100000"/>
              </a:lnSpc>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2pPr>
            <a:lvl3pPr indent="-304164" lvl="2" marL="1371600" marR="0" rtl="0" algn="l">
              <a:lnSpc>
                <a:spcPct val="100000"/>
              </a:lnSpc>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3pPr>
            <a:lvl4pPr indent="-304164" lvl="3" marL="1828800" marR="0" rtl="0" algn="l">
              <a:lnSpc>
                <a:spcPct val="100000"/>
              </a:lnSpc>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4pPr>
            <a:lvl5pPr indent="-304164" lvl="4" marL="2286000" marR="0" rtl="0" algn="l">
              <a:lnSpc>
                <a:spcPct val="100000"/>
              </a:lnSpc>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1_Custom Layout">
    <p:spTree>
      <p:nvGrpSpPr>
        <p:cNvPr id="19" name="Shape 19"/>
        <p:cNvGrpSpPr/>
        <p:nvPr/>
      </p:nvGrpSpPr>
      <p:grpSpPr>
        <a:xfrm>
          <a:off x="0" y="0"/>
          <a:ext cx="0" cy="0"/>
          <a:chOff x="0" y="0"/>
          <a:chExt cx="0" cy="0"/>
        </a:xfrm>
      </p:grpSpPr>
      <p:sp>
        <p:nvSpPr>
          <p:cNvPr id="20" name="Google Shape;20;p3"/>
          <p:cNvSpPr txBox="1"/>
          <p:nvPr>
            <p:ph idx="12" type="sldNum"/>
          </p:nvPr>
        </p:nvSpPr>
        <p:spPr>
          <a:xfrm>
            <a:off x="346075" y="4832033"/>
            <a:ext cx="349200" cy="2730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1" type="ftr"/>
          </p:nvPr>
        </p:nvSpPr>
        <p:spPr>
          <a:xfrm>
            <a:off x="568325" y="4832033"/>
            <a:ext cx="2895600" cy="27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2" name="Google Shape;22;p3"/>
          <p:cNvPicPr preferRelativeResize="0"/>
          <p:nvPr/>
        </p:nvPicPr>
        <p:blipFill rotWithShape="1">
          <a:blip r:embed="rId2">
            <a:alphaModFix/>
          </a:blip>
          <a:srcRect b="0" l="0" r="-12605" t="0"/>
          <a:stretch/>
        </p:blipFill>
        <p:spPr>
          <a:xfrm>
            <a:off x="-870075" y="0"/>
            <a:ext cx="5525550"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1_Custom Layout 3">
    <p:spTree>
      <p:nvGrpSpPr>
        <p:cNvPr id="23" name="Shape 23"/>
        <p:cNvGrpSpPr/>
        <p:nvPr/>
      </p:nvGrpSpPr>
      <p:grpSpPr>
        <a:xfrm>
          <a:off x="0" y="0"/>
          <a:ext cx="0" cy="0"/>
          <a:chOff x="0" y="0"/>
          <a:chExt cx="0" cy="0"/>
        </a:xfrm>
      </p:grpSpPr>
      <p:sp>
        <p:nvSpPr>
          <p:cNvPr id="24" name="Google Shape;24;p4"/>
          <p:cNvSpPr txBox="1"/>
          <p:nvPr>
            <p:ph idx="12" type="sldNum"/>
          </p:nvPr>
        </p:nvSpPr>
        <p:spPr>
          <a:xfrm>
            <a:off x="346075" y="4832033"/>
            <a:ext cx="349200" cy="2730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4"/>
          <p:cNvSpPr txBox="1"/>
          <p:nvPr>
            <p:ph idx="11" type="ftr"/>
          </p:nvPr>
        </p:nvSpPr>
        <p:spPr>
          <a:xfrm>
            <a:off x="568325" y="4832033"/>
            <a:ext cx="2895600" cy="27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26" name="Shape 26"/>
        <p:cNvGrpSpPr/>
        <p:nvPr/>
      </p:nvGrpSpPr>
      <p:grpSpPr>
        <a:xfrm>
          <a:off x="0" y="0"/>
          <a:ext cx="0" cy="0"/>
          <a:chOff x="0" y="0"/>
          <a:chExt cx="0" cy="0"/>
        </a:xfrm>
      </p:grpSpPr>
      <p:sp>
        <p:nvSpPr>
          <p:cNvPr id="27" name="Google Shape;27;p5"/>
          <p:cNvSpPr txBox="1"/>
          <p:nvPr>
            <p:ph type="title"/>
          </p:nvPr>
        </p:nvSpPr>
        <p:spPr>
          <a:xfrm>
            <a:off x="381000" y="260033"/>
            <a:ext cx="8305800" cy="582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5"/>
          <p:cNvSpPr txBox="1"/>
          <p:nvPr>
            <p:ph idx="12" type="sldNum"/>
          </p:nvPr>
        </p:nvSpPr>
        <p:spPr>
          <a:xfrm>
            <a:off x="346075" y="4832033"/>
            <a:ext cx="349200" cy="2730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9" name="Google Shape;29;p5"/>
          <p:cNvSpPr txBox="1"/>
          <p:nvPr>
            <p:ph idx="11" type="ftr"/>
          </p:nvPr>
        </p:nvSpPr>
        <p:spPr>
          <a:xfrm>
            <a:off x="568325" y="4832033"/>
            <a:ext cx="2895600" cy="27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1_Custom Layout 2">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979" l="-14779" r="33839" t="980"/>
          <a:stretch/>
        </p:blipFill>
        <p:spPr>
          <a:xfrm>
            <a:off x="-1363675" y="-38475"/>
            <a:ext cx="5359624" cy="5143501"/>
          </a:xfrm>
          <a:prstGeom prst="rect">
            <a:avLst/>
          </a:prstGeom>
          <a:noFill/>
          <a:ln>
            <a:noFill/>
          </a:ln>
        </p:spPr>
      </p:pic>
      <p:sp>
        <p:nvSpPr>
          <p:cNvPr id="32" name="Google Shape;32;p6"/>
          <p:cNvSpPr txBox="1"/>
          <p:nvPr>
            <p:ph idx="12" type="sldNum"/>
          </p:nvPr>
        </p:nvSpPr>
        <p:spPr>
          <a:xfrm>
            <a:off x="346075" y="4832033"/>
            <a:ext cx="349200" cy="2730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3" name="Google Shape;33;p6"/>
          <p:cNvSpPr txBox="1"/>
          <p:nvPr>
            <p:ph idx="11" type="ftr"/>
          </p:nvPr>
        </p:nvSpPr>
        <p:spPr>
          <a:xfrm>
            <a:off x="568325" y="4832033"/>
            <a:ext cx="2895600" cy="27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Column Content">
  <p:cSld name="Single Column Content">
    <p:spTree>
      <p:nvGrpSpPr>
        <p:cNvPr id="34" name="Shape 34"/>
        <p:cNvGrpSpPr/>
        <p:nvPr/>
      </p:nvGrpSpPr>
      <p:grpSpPr>
        <a:xfrm>
          <a:off x="0" y="0"/>
          <a:ext cx="0" cy="0"/>
          <a:chOff x="0" y="0"/>
          <a:chExt cx="0" cy="0"/>
        </a:xfrm>
      </p:grpSpPr>
      <p:sp>
        <p:nvSpPr>
          <p:cNvPr id="35" name="Google Shape;35;p7"/>
          <p:cNvSpPr txBox="1"/>
          <p:nvPr>
            <p:ph type="title"/>
          </p:nvPr>
        </p:nvSpPr>
        <p:spPr>
          <a:xfrm>
            <a:off x="247106" y="188187"/>
            <a:ext cx="8649900" cy="3735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1pPr>
            <a:lvl2pPr lvl="1"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2pPr>
            <a:lvl3pPr lvl="2"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3pPr>
            <a:lvl4pPr lvl="3"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4pPr>
            <a:lvl5pPr lvl="4"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5pPr>
            <a:lvl6pPr lvl="5"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6pPr>
            <a:lvl7pPr lvl="6"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7pPr>
            <a:lvl8pPr lvl="7"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8pPr>
            <a:lvl9pPr lvl="8" marR="0" algn="l">
              <a:lnSpc>
                <a:spcPct val="100000"/>
              </a:lnSpc>
              <a:spcBef>
                <a:spcPts val="0"/>
              </a:spcBef>
              <a:spcAft>
                <a:spcPts val="0"/>
              </a:spcAft>
              <a:buClr>
                <a:schemeClr val="dk1"/>
              </a:buClr>
              <a:buSzPts val="1100"/>
              <a:buFont typeface="Proxima Nova"/>
              <a:buNone/>
              <a:defRPr b="0" i="0" sz="2400" u="none" cap="none" strike="noStrike">
                <a:solidFill>
                  <a:schemeClr val="dk1"/>
                </a:solidFill>
                <a:latin typeface="Proxima Nova"/>
                <a:ea typeface="Proxima Nova"/>
                <a:cs typeface="Proxima Nova"/>
                <a:sym typeface="Proxima Nova"/>
              </a:defRPr>
            </a:lvl9pPr>
          </a:lstStyle>
          <a:p/>
        </p:txBody>
      </p:sp>
      <p:sp>
        <p:nvSpPr>
          <p:cNvPr id="36" name="Google Shape;36;p7"/>
          <p:cNvSpPr txBox="1"/>
          <p:nvPr>
            <p:ph idx="12" type="sldNum"/>
          </p:nvPr>
        </p:nvSpPr>
        <p:spPr>
          <a:xfrm>
            <a:off x="130538" y="4832033"/>
            <a:ext cx="349200" cy="2730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595959"/>
              </a:buClr>
              <a:buSzPts val="500"/>
              <a:buFont typeface="Proxima Nova"/>
              <a:buNone/>
              <a:defRPr b="0" i="0" sz="600" u="none" cap="none" strike="noStrike">
                <a:solidFill>
                  <a:srgbClr val="595959"/>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37" name="Google Shape;37;p7"/>
          <p:cNvSpPr txBox="1"/>
          <p:nvPr>
            <p:ph idx="11" type="ftr"/>
          </p:nvPr>
        </p:nvSpPr>
        <p:spPr>
          <a:xfrm>
            <a:off x="352788" y="4832033"/>
            <a:ext cx="2895600" cy="2730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Clr>
                <a:srgbClr val="8B8B8B"/>
              </a:buClr>
              <a:buSzPts val="1100"/>
              <a:buFont typeface="Proxima Nova"/>
              <a:buNone/>
              <a:defRPr b="0" i="0" sz="500" u="none" cap="none" strike="noStrike">
                <a:solidFill>
                  <a:srgbClr val="8B8B8B"/>
                </a:solidFill>
                <a:latin typeface="Proxima Nova"/>
                <a:ea typeface="Proxima Nova"/>
                <a:cs typeface="Proxima Nova"/>
                <a:sym typeface="Proxima Nova"/>
              </a:defRPr>
            </a:lvl1pPr>
            <a:lvl2pPr lvl="1"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Clr>
                <a:schemeClr val="dk1"/>
              </a:buClr>
              <a:buSzPts val="11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8" name="Google Shape;38;p7"/>
          <p:cNvSpPr txBox="1"/>
          <p:nvPr>
            <p:ph idx="1" type="body"/>
          </p:nvPr>
        </p:nvSpPr>
        <p:spPr>
          <a:xfrm>
            <a:off x="381000" y="1108710"/>
            <a:ext cx="8305800" cy="34860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1pPr>
            <a:lvl2pPr indent="-298450" lvl="1" marL="914400" marR="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2pPr>
            <a:lvl3pPr indent="-298450" lvl="2" marL="1371600" marR="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3pPr>
            <a:lvl4pPr indent="-298450" lvl="3" marL="1828800" marR="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4pPr>
            <a:lvl5pPr indent="-298450" lvl="4" marL="2286000" marR="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5_Custom Layout">
    <p:spTree>
      <p:nvGrpSpPr>
        <p:cNvPr id="39" name="Shape 39"/>
        <p:cNvGrpSpPr/>
        <p:nvPr/>
      </p:nvGrpSpPr>
      <p:grpSpPr>
        <a:xfrm>
          <a:off x="0" y="0"/>
          <a:ext cx="0" cy="0"/>
          <a:chOff x="0" y="0"/>
          <a:chExt cx="0" cy="0"/>
        </a:xfrm>
      </p:grpSpPr>
      <p:sp>
        <p:nvSpPr>
          <p:cNvPr id="40" name="Google Shape;40;p8"/>
          <p:cNvSpPr/>
          <p:nvPr/>
        </p:nvSpPr>
        <p:spPr>
          <a:xfrm>
            <a:off x="0" y="1"/>
            <a:ext cx="9144000" cy="981600"/>
          </a:xfrm>
          <a:prstGeom prst="rect">
            <a:avLst/>
          </a:prstGeom>
          <a:solidFill>
            <a:schemeClr val="lt1"/>
          </a:solid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 name="Google Shape;41;p8"/>
          <p:cNvSpPr txBox="1"/>
          <p:nvPr>
            <p:ph type="title"/>
          </p:nvPr>
        </p:nvSpPr>
        <p:spPr>
          <a:xfrm>
            <a:off x="381000" y="260033"/>
            <a:ext cx="8305800" cy="582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8"/>
          <p:cNvSpPr txBox="1"/>
          <p:nvPr>
            <p:ph idx="12" type="sldNum"/>
          </p:nvPr>
        </p:nvSpPr>
        <p:spPr>
          <a:xfrm>
            <a:off x="346075" y="4832033"/>
            <a:ext cx="349200" cy="2730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3" name="Google Shape;43;p8"/>
          <p:cNvSpPr txBox="1"/>
          <p:nvPr>
            <p:ph idx="11" type="ftr"/>
          </p:nvPr>
        </p:nvSpPr>
        <p:spPr>
          <a:xfrm>
            <a:off x="568325" y="4832033"/>
            <a:ext cx="2895600" cy="27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ontent" type="obj">
  <p:cSld name="OBJECT">
    <p:spTree>
      <p:nvGrpSpPr>
        <p:cNvPr id="44" name="Shape 44"/>
        <p:cNvGrpSpPr/>
        <p:nvPr/>
      </p:nvGrpSpPr>
      <p:grpSpPr>
        <a:xfrm>
          <a:off x="0" y="0"/>
          <a:ext cx="0" cy="0"/>
          <a:chOff x="0" y="0"/>
          <a:chExt cx="0" cy="0"/>
        </a:xfrm>
      </p:grpSpPr>
      <p:sp>
        <p:nvSpPr>
          <p:cNvPr id="45" name="Google Shape;45;p9"/>
          <p:cNvSpPr txBox="1"/>
          <p:nvPr>
            <p:ph type="title"/>
          </p:nvPr>
        </p:nvSpPr>
        <p:spPr>
          <a:xfrm>
            <a:off x="381003" y="197330"/>
            <a:ext cx="8305800" cy="7086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spcAft>
                <a:spcPts val="0"/>
              </a:spcAft>
              <a:buClr>
                <a:schemeClr val="dk1"/>
              </a:buClr>
              <a:buSzPts val="1100"/>
              <a:buFont typeface="Arial"/>
              <a:buNone/>
              <a:defRPr b="0" i="0" sz="22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800"/>
            </a:lvl2pPr>
            <a:lvl3pPr indent="0" lvl="2" rtl="0">
              <a:spcBef>
                <a:spcPts val="0"/>
              </a:spcBef>
              <a:spcAft>
                <a:spcPts val="0"/>
              </a:spcAft>
              <a:buSzPts val="1100"/>
              <a:buNone/>
              <a:defRPr sz="1800"/>
            </a:lvl3pPr>
            <a:lvl4pPr indent="0" lvl="3" rtl="0">
              <a:spcBef>
                <a:spcPts val="0"/>
              </a:spcBef>
              <a:spcAft>
                <a:spcPts val="0"/>
              </a:spcAft>
              <a:buSzPts val="1100"/>
              <a:buNone/>
              <a:defRPr sz="1800"/>
            </a:lvl4pPr>
            <a:lvl5pPr indent="0" lvl="4" rtl="0">
              <a:spcBef>
                <a:spcPts val="0"/>
              </a:spcBef>
              <a:spcAft>
                <a:spcPts val="0"/>
              </a:spcAft>
              <a:buSzPts val="1100"/>
              <a:buNone/>
              <a:defRPr sz="1800"/>
            </a:lvl5pPr>
            <a:lvl6pPr indent="0" lvl="5" rtl="0">
              <a:spcBef>
                <a:spcPts val="0"/>
              </a:spcBef>
              <a:spcAft>
                <a:spcPts val="0"/>
              </a:spcAft>
              <a:buSzPts val="1100"/>
              <a:buNone/>
              <a:defRPr sz="1800"/>
            </a:lvl6pPr>
            <a:lvl7pPr indent="0" lvl="6" rtl="0">
              <a:spcBef>
                <a:spcPts val="0"/>
              </a:spcBef>
              <a:spcAft>
                <a:spcPts val="0"/>
              </a:spcAft>
              <a:buSzPts val="1100"/>
              <a:buNone/>
              <a:defRPr sz="1800"/>
            </a:lvl7pPr>
            <a:lvl8pPr indent="0" lvl="7" rtl="0">
              <a:spcBef>
                <a:spcPts val="0"/>
              </a:spcBef>
              <a:spcAft>
                <a:spcPts val="0"/>
              </a:spcAft>
              <a:buSzPts val="1100"/>
              <a:buNone/>
              <a:defRPr sz="1800"/>
            </a:lvl8pPr>
            <a:lvl9pPr indent="0" lvl="8" rtl="0">
              <a:spcBef>
                <a:spcPts val="0"/>
              </a:spcBef>
              <a:spcAft>
                <a:spcPts val="0"/>
              </a:spcAft>
              <a:buSzPts val="1100"/>
              <a:buNone/>
              <a:defRPr sz="1800"/>
            </a:lvl9pPr>
          </a:lstStyle>
          <a:p/>
        </p:txBody>
      </p:sp>
      <p:sp>
        <p:nvSpPr>
          <p:cNvPr id="46" name="Google Shape;46;p9"/>
          <p:cNvSpPr txBox="1"/>
          <p:nvPr>
            <p:ph idx="1" type="body"/>
          </p:nvPr>
        </p:nvSpPr>
        <p:spPr>
          <a:xfrm>
            <a:off x="381001" y="1108808"/>
            <a:ext cx="8305800" cy="3485700"/>
          </a:xfrm>
          <a:prstGeom prst="rect">
            <a:avLst/>
          </a:prstGeom>
          <a:noFill/>
          <a:ln>
            <a:noFill/>
          </a:ln>
        </p:spPr>
        <p:txBody>
          <a:bodyPr anchorCtr="0" anchor="t" bIns="34275" lIns="68575" spcFirstLastPara="1" rIns="68575" wrap="square" tIns="34275">
            <a:noAutofit/>
          </a:bodyPr>
          <a:lstStyle>
            <a:lvl1pPr indent="-325755" lvl="0" marL="457200" marR="0" rtl="0" algn="l">
              <a:spcBef>
                <a:spcPts val="360"/>
              </a:spcBef>
              <a:spcAft>
                <a:spcPts val="0"/>
              </a:spcAft>
              <a:buClr>
                <a:schemeClr val="accent1"/>
              </a:buClr>
              <a:buSzPts val="1530"/>
              <a:buFont typeface="Merriweather Sans"/>
              <a:buChar char="➔"/>
              <a:defRPr b="0" i="0" sz="1800" u="none" cap="none" strike="noStrike">
                <a:solidFill>
                  <a:schemeClr val="dk1"/>
                </a:solidFill>
                <a:latin typeface="Arial"/>
                <a:ea typeface="Arial"/>
                <a:cs typeface="Arial"/>
                <a:sym typeface="Arial"/>
              </a:defRPr>
            </a:lvl1pPr>
            <a:lvl2pPr indent="-325755" lvl="1" marL="914400" marR="0" rtl="0" algn="l">
              <a:spcBef>
                <a:spcPts val="360"/>
              </a:spcBef>
              <a:spcAft>
                <a:spcPts val="0"/>
              </a:spcAft>
              <a:buClr>
                <a:schemeClr val="accent1"/>
              </a:buClr>
              <a:buSzPts val="1530"/>
              <a:buFont typeface="Merriweather Sans"/>
              <a:buChar char="➔"/>
              <a:defRPr b="0" i="0" sz="1800" u="none" cap="none" strike="noStrike">
                <a:solidFill>
                  <a:schemeClr val="dk1"/>
                </a:solidFill>
                <a:latin typeface="Arial"/>
                <a:ea typeface="Arial"/>
                <a:cs typeface="Arial"/>
                <a:sym typeface="Arial"/>
              </a:defRPr>
            </a:lvl2pPr>
            <a:lvl3pPr indent="-325755" lvl="2" marL="1371600" marR="0" rtl="0" algn="l">
              <a:spcBef>
                <a:spcPts val="360"/>
              </a:spcBef>
              <a:spcAft>
                <a:spcPts val="0"/>
              </a:spcAft>
              <a:buClr>
                <a:schemeClr val="accent1"/>
              </a:buClr>
              <a:buSzPts val="1530"/>
              <a:buFont typeface="Merriweather Sans"/>
              <a:buChar char="➔"/>
              <a:defRPr b="0" i="0" sz="1800" u="none" cap="none" strike="noStrike">
                <a:solidFill>
                  <a:schemeClr val="dk1"/>
                </a:solidFill>
                <a:latin typeface="Arial"/>
                <a:ea typeface="Arial"/>
                <a:cs typeface="Arial"/>
                <a:sym typeface="Arial"/>
              </a:defRPr>
            </a:lvl3pPr>
            <a:lvl4pPr indent="-325755" lvl="3" marL="1828800" marR="0" rtl="0" algn="l">
              <a:spcBef>
                <a:spcPts val="360"/>
              </a:spcBef>
              <a:spcAft>
                <a:spcPts val="0"/>
              </a:spcAft>
              <a:buClr>
                <a:schemeClr val="accent1"/>
              </a:buClr>
              <a:buSzPts val="1530"/>
              <a:buFont typeface="Merriweather Sans"/>
              <a:buChar char="➔"/>
              <a:defRPr b="0" i="0" sz="1800" u="none" cap="none" strike="noStrike">
                <a:solidFill>
                  <a:schemeClr val="dk1"/>
                </a:solidFill>
                <a:latin typeface="Arial"/>
                <a:ea typeface="Arial"/>
                <a:cs typeface="Arial"/>
                <a:sym typeface="Arial"/>
              </a:defRPr>
            </a:lvl4pPr>
            <a:lvl5pPr indent="-325754" lvl="4" marL="2286000" marR="0" rtl="0" algn="l">
              <a:spcBef>
                <a:spcPts val="360"/>
              </a:spcBef>
              <a:spcAft>
                <a:spcPts val="0"/>
              </a:spcAft>
              <a:buClr>
                <a:schemeClr val="accent1"/>
              </a:buClr>
              <a:buSzPts val="1530"/>
              <a:buFont typeface="Merriweather Sans"/>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7" name="Google Shape;47;p9"/>
          <p:cNvSpPr txBox="1"/>
          <p:nvPr>
            <p:ph idx="12" type="sldNum"/>
          </p:nvPr>
        </p:nvSpPr>
        <p:spPr>
          <a:xfrm>
            <a:off x="0" y="4870609"/>
            <a:ext cx="2133600" cy="2730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dk2"/>
                </a:solidFill>
                <a:latin typeface="Arial"/>
                <a:ea typeface="Arial"/>
                <a:cs typeface="Arial"/>
                <a:sym typeface="Arial"/>
              </a:defRPr>
            </a:lvl1pPr>
            <a:lvl2pPr indent="0" lvl="1" marL="0" marR="0" rtl="0" algn="l">
              <a:spcBef>
                <a:spcPts val="0"/>
              </a:spcBef>
              <a:buNone/>
              <a:defRPr b="0" i="0" sz="800" u="none" cap="none" strike="noStrike">
                <a:solidFill>
                  <a:schemeClr val="dk2"/>
                </a:solidFill>
                <a:latin typeface="Arial"/>
                <a:ea typeface="Arial"/>
                <a:cs typeface="Arial"/>
                <a:sym typeface="Arial"/>
              </a:defRPr>
            </a:lvl2pPr>
            <a:lvl3pPr indent="0" lvl="2" marL="0" marR="0" rtl="0" algn="l">
              <a:spcBef>
                <a:spcPts val="0"/>
              </a:spcBef>
              <a:buNone/>
              <a:defRPr b="0" i="0" sz="800" u="none" cap="none" strike="noStrike">
                <a:solidFill>
                  <a:schemeClr val="dk2"/>
                </a:solidFill>
                <a:latin typeface="Arial"/>
                <a:ea typeface="Arial"/>
                <a:cs typeface="Arial"/>
                <a:sym typeface="Arial"/>
              </a:defRPr>
            </a:lvl3pPr>
            <a:lvl4pPr indent="0" lvl="3" marL="0" marR="0" rtl="0" algn="l">
              <a:spcBef>
                <a:spcPts val="0"/>
              </a:spcBef>
              <a:buNone/>
              <a:defRPr b="0" i="0" sz="800" u="none" cap="none" strike="noStrike">
                <a:solidFill>
                  <a:schemeClr val="dk2"/>
                </a:solidFill>
                <a:latin typeface="Arial"/>
                <a:ea typeface="Arial"/>
                <a:cs typeface="Arial"/>
                <a:sym typeface="Arial"/>
              </a:defRPr>
            </a:lvl4pPr>
            <a:lvl5pPr indent="0" lvl="4" marL="0" marR="0" rtl="0" algn="l">
              <a:spcBef>
                <a:spcPts val="0"/>
              </a:spcBef>
              <a:buNone/>
              <a:defRPr b="0" i="0" sz="800" u="none" cap="none" strike="noStrike">
                <a:solidFill>
                  <a:schemeClr val="dk2"/>
                </a:solidFill>
                <a:latin typeface="Arial"/>
                <a:ea typeface="Arial"/>
                <a:cs typeface="Arial"/>
                <a:sym typeface="Arial"/>
              </a:defRPr>
            </a:lvl5pPr>
            <a:lvl6pPr indent="0" lvl="5" marL="0" marR="0" rtl="0" algn="l">
              <a:spcBef>
                <a:spcPts val="0"/>
              </a:spcBef>
              <a:buNone/>
              <a:defRPr b="0" i="0" sz="800" u="none" cap="none" strike="noStrike">
                <a:solidFill>
                  <a:schemeClr val="dk2"/>
                </a:solidFill>
                <a:latin typeface="Arial"/>
                <a:ea typeface="Arial"/>
                <a:cs typeface="Arial"/>
                <a:sym typeface="Arial"/>
              </a:defRPr>
            </a:lvl6pPr>
            <a:lvl7pPr indent="0" lvl="6" marL="0" marR="0" rtl="0" algn="l">
              <a:spcBef>
                <a:spcPts val="0"/>
              </a:spcBef>
              <a:buNone/>
              <a:defRPr b="0" i="0" sz="800" u="none" cap="none" strike="noStrike">
                <a:solidFill>
                  <a:schemeClr val="dk2"/>
                </a:solidFill>
                <a:latin typeface="Arial"/>
                <a:ea typeface="Arial"/>
                <a:cs typeface="Arial"/>
                <a:sym typeface="Arial"/>
              </a:defRPr>
            </a:lvl7pPr>
            <a:lvl8pPr indent="0" lvl="7" marL="0" marR="0" rtl="0" algn="l">
              <a:spcBef>
                <a:spcPts val="0"/>
              </a:spcBef>
              <a:buNone/>
              <a:defRPr b="0" i="0" sz="800" u="none" cap="none" strike="noStrike">
                <a:solidFill>
                  <a:schemeClr val="dk2"/>
                </a:solidFill>
                <a:latin typeface="Arial"/>
                <a:ea typeface="Arial"/>
                <a:cs typeface="Arial"/>
                <a:sym typeface="Arial"/>
              </a:defRPr>
            </a:lvl8pPr>
            <a:lvl9pPr indent="0" lvl="8" marL="0" marR="0" rtl="0" algn="l">
              <a:spcBef>
                <a:spcPts val="0"/>
              </a:spcBef>
              <a:buNone/>
              <a:defRPr b="0" i="0" sz="8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Column Content 1">
  <p:cSld name="Single Column Content_1">
    <p:spTree>
      <p:nvGrpSpPr>
        <p:cNvPr id="48" name="Shape 48"/>
        <p:cNvGrpSpPr/>
        <p:nvPr/>
      </p:nvGrpSpPr>
      <p:grpSpPr>
        <a:xfrm>
          <a:off x="0" y="0"/>
          <a:ext cx="0" cy="0"/>
          <a:chOff x="0" y="0"/>
          <a:chExt cx="0" cy="0"/>
        </a:xfrm>
      </p:grpSpPr>
      <p:sp>
        <p:nvSpPr>
          <p:cNvPr id="49" name="Google Shape;49;p10"/>
          <p:cNvSpPr txBox="1"/>
          <p:nvPr>
            <p:ph type="title"/>
          </p:nvPr>
        </p:nvSpPr>
        <p:spPr>
          <a:xfrm>
            <a:off x="247106" y="188187"/>
            <a:ext cx="8649900" cy="373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1pPr>
            <a:lvl2pPr lvl="1"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2pPr>
            <a:lvl3pPr lvl="2"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3pPr>
            <a:lvl4pPr lvl="3"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4pPr>
            <a:lvl5pPr lvl="4"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5pPr>
            <a:lvl6pPr lvl="5"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6pPr>
            <a:lvl7pPr lvl="6"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7pPr>
            <a:lvl8pPr lvl="7"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8pPr>
            <a:lvl9pPr lvl="8" marR="0" rtl="0" algn="l">
              <a:spcBef>
                <a:spcPts val="0"/>
              </a:spcBef>
              <a:spcAft>
                <a:spcPts val="0"/>
              </a:spcAft>
              <a:buSzPts val="1100"/>
              <a:buNone/>
              <a:defRPr b="0" i="0" sz="2400" u="none" cap="none" strike="noStrike">
                <a:solidFill>
                  <a:schemeClr val="dk1"/>
                </a:solidFill>
                <a:latin typeface="Proxima Nova"/>
                <a:ea typeface="Proxima Nova"/>
                <a:cs typeface="Proxima Nova"/>
                <a:sym typeface="Proxima Nova"/>
              </a:defRPr>
            </a:lvl9pPr>
          </a:lstStyle>
          <a:p/>
        </p:txBody>
      </p:sp>
      <p:sp>
        <p:nvSpPr>
          <p:cNvPr id="50" name="Google Shape;50;p10"/>
          <p:cNvSpPr txBox="1"/>
          <p:nvPr>
            <p:ph idx="12" type="sldNum"/>
          </p:nvPr>
        </p:nvSpPr>
        <p:spPr>
          <a:xfrm>
            <a:off x="130538" y="4832033"/>
            <a:ext cx="349200" cy="2730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1pPr>
            <a:lvl2pPr indent="0" lvl="1"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2pPr>
            <a:lvl3pPr indent="0" lvl="2"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3pPr>
            <a:lvl4pPr indent="0" lvl="3"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4pPr>
            <a:lvl5pPr indent="0" lvl="4"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5pPr>
            <a:lvl6pPr indent="0" lvl="5"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6pPr>
            <a:lvl7pPr indent="0" lvl="6"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7pPr>
            <a:lvl8pPr indent="0" lvl="7"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8pPr>
            <a:lvl9pPr indent="0" lvl="8" marL="0" marR="0" rtl="0" algn="l">
              <a:spcBef>
                <a:spcPts val="0"/>
              </a:spcBef>
              <a:spcAft>
                <a:spcPts val="0"/>
              </a:spcAft>
              <a:buNone/>
              <a:defRPr b="0" i="0" sz="600" u="none" cap="none" strike="noStrike">
                <a:solidFill>
                  <a:srgbClr val="595959"/>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51" name="Google Shape;51;p10"/>
          <p:cNvSpPr txBox="1"/>
          <p:nvPr>
            <p:ph idx="11" type="ftr"/>
          </p:nvPr>
        </p:nvSpPr>
        <p:spPr>
          <a:xfrm>
            <a:off x="352788" y="4832033"/>
            <a:ext cx="2895600" cy="27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100"/>
              <a:buNone/>
              <a:defRPr b="0" i="0" sz="500" u="none" cap="none" strike="noStrike">
                <a:solidFill>
                  <a:srgbClr val="8B8B8B"/>
                </a:solidFill>
                <a:latin typeface="Proxima Nova"/>
                <a:ea typeface="Proxima Nova"/>
                <a:cs typeface="Proxima Nova"/>
                <a:sym typeface="Proxima Nova"/>
              </a:defRPr>
            </a:lvl1pPr>
            <a:lvl2pPr lvl="1"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800" u="none" cap="none" strike="noStrike">
                <a:solidFill>
                  <a:schemeClr val="dk1"/>
                </a:solidFill>
                <a:latin typeface="Century Gothic"/>
                <a:ea typeface="Century Gothic"/>
                <a:cs typeface="Century Gothic"/>
                <a:sym typeface="Century Gothic"/>
              </a:defRPr>
            </a:lvl9pPr>
          </a:lstStyle>
          <a:p/>
        </p:txBody>
      </p:sp>
      <p:sp>
        <p:nvSpPr>
          <p:cNvPr id="52" name="Google Shape;52;p10"/>
          <p:cNvSpPr txBox="1"/>
          <p:nvPr>
            <p:ph idx="1" type="body"/>
          </p:nvPr>
        </p:nvSpPr>
        <p:spPr>
          <a:xfrm>
            <a:off x="247106" y="561703"/>
            <a:ext cx="8649900" cy="333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accent1"/>
              </a:buClr>
              <a:buSzPts val="1360"/>
              <a:buFont typeface="Arial"/>
              <a:buNone/>
              <a:defRPr b="0" i="0" sz="1600" u="none" cap="none" strike="noStrike">
                <a:solidFill>
                  <a:schemeClr val="accent1"/>
                </a:solidFill>
                <a:latin typeface="Proxima Nova"/>
                <a:ea typeface="Proxima Nova"/>
                <a:cs typeface="Proxima Nova"/>
                <a:sym typeface="Proxima Nova"/>
              </a:defRPr>
            </a:lvl1pPr>
            <a:lvl2pPr indent="-228600" lvl="1" marL="914400" marR="0" rtl="0" algn="l">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2pPr>
            <a:lvl3pPr indent="-228600" lvl="2" marL="1371600" marR="0" rtl="0" algn="l">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3pPr>
            <a:lvl4pPr indent="-228600" lvl="3" marL="1828800" marR="0" rtl="0" algn="l">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4pPr>
            <a:lvl5pPr indent="-228600" lvl="4" marL="2286000" marR="0" rtl="0" algn="l">
              <a:spcBef>
                <a:spcPts val="320"/>
              </a:spcBef>
              <a:spcAft>
                <a:spcPts val="0"/>
              </a:spcAft>
              <a:buClr>
                <a:schemeClr val="accent1"/>
              </a:buClr>
              <a:buSzPts val="1360"/>
              <a:buFont typeface="Arial"/>
              <a:buNone/>
              <a:defRPr b="0" i="0" sz="16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3" name="Google Shape;53;p10"/>
          <p:cNvSpPr txBox="1"/>
          <p:nvPr>
            <p:ph idx="2" type="body"/>
          </p:nvPr>
        </p:nvSpPr>
        <p:spPr>
          <a:xfrm>
            <a:off x="247106" y="1149531"/>
            <a:ext cx="8649900" cy="3445200"/>
          </a:xfrm>
          <a:prstGeom prst="rect">
            <a:avLst/>
          </a:prstGeom>
          <a:noFill/>
          <a:ln>
            <a:noFill/>
          </a:ln>
        </p:spPr>
        <p:txBody>
          <a:bodyPr anchorCtr="0" anchor="t" bIns="45700" lIns="91425" spcFirstLastPara="1" rIns="91425" wrap="square" tIns="45700">
            <a:noAutofit/>
          </a:bodyPr>
          <a:lstStyle>
            <a:lvl1pPr indent="-304165" lvl="0" marL="457200" marR="0" rtl="0" algn="l">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1pPr>
            <a:lvl2pPr indent="-304165" lvl="1" marL="914400" marR="0" rtl="0" algn="l">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2pPr>
            <a:lvl3pPr indent="-304164" lvl="2" marL="1371600" marR="0" rtl="0" algn="l">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3pPr>
            <a:lvl4pPr indent="-304164" lvl="3" marL="1828800" marR="0" rtl="0" algn="l">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4pPr>
            <a:lvl5pPr indent="-304164" lvl="4" marL="2286000" marR="0" rtl="0" algn="l">
              <a:spcBef>
                <a:spcPts val="280"/>
              </a:spcBef>
              <a:spcAft>
                <a:spcPts val="0"/>
              </a:spcAft>
              <a:buClr>
                <a:schemeClr val="accent1"/>
              </a:buClr>
              <a:buSzPts val="1190"/>
              <a:buFont typeface="Arial"/>
              <a:buChar char="•"/>
              <a:defRPr b="0" i="0" sz="14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gradFill>
            <a:gsLst>
              <a:gs pos="0">
                <a:schemeClr val="lt1"/>
              </a:gs>
              <a:gs pos="50000">
                <a:schemeClr val="lt1"/>
              </a:gs>
              <a:gs pos="100000">
                <a:srgbClr val="D9D9D9">
                  <a:alpha val="5725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7" name="Google Shape;7;p1"/>
          <p:cNvSpPr txBox="1"/>
          <p:nvPr>
            <p:ph type="title"/>
          </p:nvPr>
        </p:nvSpPr>
        <p:spPr>
          <a:xfrm>
            <a:off x="381000" y="260033"/>
            <a:ext cx="8305800" cy="582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Proxima Nova"/>
                <a:ea typeface="Proxima Nova"/>
                <a:cs typeface="Proxima Nova"/>
                <a:sym typeface="Proxima Nova"/>
              </a:defRPr>
            </a:lvl9pPr>
          </a:lstStyle>
          <a:p/>
        </p:txBody>
      </p:sp>
      <p:sp>
        <p:nvSpPr>
          <p:cNvPr id="8" name="Google Shape;8;p1"/>
          <p:cNvSpPr txBox="1"/>
          <p:nvPr>
            <p:ph idx="1" type="body"/>
          </p:nvPr>
        </p:nvSpPr>
        <p:spPr>
          <a:xfrm>
            <a:off x="381000" y="1108710"/>
            <a:ext cx="8305800" cy="3486300"/>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1pPr>
            <a:lvl2pPr indent="-298450" lvl="1" marL="914400" marR="0" rtl="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2pPr>
            <a:lvl3pPr indent="-298450" lvl="2" marL="1371600" marR="0" rtl="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3pPr>
            <a:lvl4pPr indent="-298450" lvl="3" marL="1828800" marR="0" rtl="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4pPr>
            <a:lvl5pPr indent="-298450" lvl="4" marL="2286000" marR="0" rtl="0" algn="l">
              <a:lnSpc>
                <a:spcPct val="100000"/>
              </a:lnSpc>
              <a:spcBef>
                <a:spcPts val="300"/>
              </a:spcBef>
              <a:spcAft>
                <a:spcPts val="0"/>
              </a:spcAft>
              <a:buClr>
                <a:schemeClr val="accent1"/>
              </a:buClr>
              <a:buSzPts val="1100"/>
              <a:buFont typeface="Merriweather Sans"/>
              <a:buChar char="➔"/>
              <a:defRPr b="0" i="0" sz="1400" u="none" cap="none" strike="noStrike">
                <a:solidFill>
                  <a:schemeClr val="dk1"/>
                </a:solidFill>
                <a:latin typeface="Proxima Nova"/>
                <a:ea typeface="Proxima Nova"/>
                <a:cs typeface="Proxima Nova"/>
                <a:sym typeface="Proxima Nova"/>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9pPr>
          </a:lstStyle>
          <a:p/>
        </p:txBody>
      </p:sp>
      <p:sp>
        <p:nvSpPr>
          <p:cNvPr id="9" name="Google Shape;9;p1"/>
          <p:cNvSpPr txBox="1"/>
          <p:nvPr>
            <p:ph idx="12" type="sldNum"/>
          </p:nvPr>
        </p:nvSpPr>
        <p:spPr>
          <a:xfrm>
            <a:off x="346075" y="4832033"/>
            <a:ext cx="349200" cy="2730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5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descr="Trifacta-Logo-New_gray.emf" id="10" name="Google Shape;10;p1"/>
          <p:cNvPicPr preferRelativeResize="0"/>
          <p:nvPr/>
        </p:nvPicPr>
        <p:blipFill rotWithShape="1">
          <a:blip r:embed="rId1">
            <a:alphaModFix/>
          </a:blip>
          <a:srcRect b="0" l="0" r="0" t="0"/>
          <a:stretch/>
        </p:blipFill>
        <p:spPr>
          <a:xfrm>
            <a:off x="8049491" y="4897755"/>
            <a:ext cx="743673" cy="137716"/>
          </a:xfrm>
          <a:prstGeom prst="rect">
            <a:avLst/>
          </a:prstGeom>
          <a:noFill/>
          <a:ln>
            <a:noFill/>
          </a:ln>
        </p:spPr>
      </p:pic>
      <p:sp>
        <p:nvSpPr>
          <p:cNvPr id="11" name="Google Shape;11;p1"/>
          <p:cNvSpPr txBox="1"/>
          <p:nvPr>
            <p:ph idx="11" type="ftr"/>
          </p:nvPr>
        </p:nvSpPr>
        <p:spPr>
          <a:xfrm>
            <a:off x="568325" y="4832033"/>
            <a:ext cx="2895600" cy="2730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8B8B8B"/>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p:nvPr/>
        </p:nvSpPr>
        <p:spPr>
          <a:xfrm>
            <a:off x="0" y="5108224"/>
            <a:ext cx="9144000" cy="45600"/>
          </a:xfrm>
          <a:prstGeom prst="rect">
            <a:avLst/>
          </a:prstGeom>
          <a:gradFill>
            <a:gsLst>
              <a:gs pos="0">
                <a:srgbClr val="3C82DF"/>
              </a:gs>
              <a:gs pos="100000">
                <a:schemeClr val="accent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8.png"/><Relationship Id="rId13" Type="http://schemas.openxmlformats.org/officeDocument/2006/relationships/image" Target="../media/image10.png"/><Relationship Id="rId12"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381003" y="188130"/>
            <a:ext cx="8305800" cy="708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Multicloud Architecture</a:t>
            </a:r>
            <a:endParaRPr/>
          </a:p>
        </p:txBody>
      </p:sp>
      <p:grpSp>
        <p:nvGrpSpPr>
          <p:cNvPr id="79" name="Google Shape;79;p14"/>
          <p:cNvGrpSpPr/>
          <p:nvPr/>
        </p:nvGrpSpPr>
        <p:grpSpPr>
          <a:xfrm>
            <a:off x="3643000" y="682550"/>
            <a:ext cx="4512000" cy="425700"/>
            <a:chOff x="3185800" y="1215950"/>
            <a:chExt cx="4512000" cy="425700"/>
          </a:xfrm>
        </p:grpSpPr>
        <p:sp>
          <p:nvSpPr>
            <p:cNvPr id="80" name="Google Shape;80;p14"/>
            <p:cNvSpPr txBox="1"/>
            <p:nvPr/>
          </p:nvSpPr>
          <p:spPr>
            <a:xfrm>
              <a:off x="3185800" y="1215950"/>
              <a:ext cx="778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AWS</a:t>
              </a:r>
              <a:endParaRPr>
                <a:latin typeface="Proxima Nova"/>
                <a:ea typeface="Proxima Nova"/>
                <a:cs typeface="Proxima Nova"/>
                <a:sym typeface="Proxima Nova"/>
              </a:endParaRPr>
            </a:p>
          </p:txBody>
        </p:sp>
        <p:sp>
          <p:nvSpPr>
            <p:cNvPr id="81" name="Google Shape;81;p14"/>
            <p:cNvSpPr txBox="1"/>
            <p:nvPr/>
          </p:nvSpPr>
          <p:spPr>
            <a:xfrm>
              <a:off x="5014600" y="1215950"/>
              <a:ext cx="778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GCP</a:t>
              </a:r>
              <a:endParaRPr>
                <a:latin typeface="Proxima Nova"/>
                <a:ea typeface="Proxima Nova"/>
                <a:cs typeface="Proxima Nova"/>
                <a:sym typeface="Proxima Nova"/>
              </a:endParaRPr>
            </a:p>
          </p:txBody>
        </p:sp>
        <p:sp>
          <p:nvSpPr>
            <p:cNvPr id="82" name="Google Shape;82;p14"/>
            <p:cNvSpPr txBox="1"/>
            <p:nvPr/>
          </p:nvSpPr>
          <p:spPr>
            <a:xfrm>
              <a:off x="6919600" y="1215950"/>
              <a:ext cx="778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Azure</a:t>
              </a:r>
              <a:endParaRPr>
                <a:latin typeface="Proxima Nova"/>
                <a:ea typeface="Proxima Nova"/>
                <a:cs typeface="Proxima Nova"/>
                <a:sym typeface="Proxima Nova"/>
              </a:endParaRPr>
            </a:p>
          </p:txBody>
        </p:sp>
      </p:grpSp>
      <p:sp>
        <p:nvSpPr>
          <p:cNvPr id="83" name="Google Shape;83;p14"/>
          <p:cNvSpPr txBox="1"/>
          <p:nvPr/>
        </p:nvSpPr>
        <p:spPr>
          <a:xfrm>
            <a:off x="437750" y="1251625"/>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Data Source</a:t>
            </a:r>
            <a:endParaRPr>
              <a:latin typeface="Proxima Nova"/>
              <a:ea typeface="Proxima Nova"/>
              <a:cs typeface="Proxima Nova"/>
              <a:sym typeface="Proxima Nova"/>
            </a:endParaRPr>
          </a:p>
        </p:txBody>
      </p:sp>
      <p:sp>
        <p:nvSpPr>
          <p:cNvPr id="84" name="Google Shape;84;p14"/>
          <p:cNvSpPr txBox="1"/>
          <p:nvPr/>
        </p:nvSpPr>
        <p:spPr>
          <a:xfrm>
            <a:off x="437750" y="2032675"/>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Staging</a:t>
            </a:r>
            <a:endParaRPr>
              <a:latin typeface="Proxima Nova"/>
              <a:ea typeface="Proxima Nova"/>
              <a:cs typeface="Proxima Nova"/>
              <a:sym typeface="Proxima Nova"/>
            </a:endParaRPr>
          </a:p>
        </p:txBody>
      </p:sp>
      <p:sp>
        <p:nvSpPr>
          <p:cNvPr id="85" name="Google Shape;85;p14"/>
          <p:cNvSpPr txBox="1"/>
          <p:nvPr/>
        </p:nvSpPr>
        <p:spPr>
          <a:xfrm>
            <a:off x="437750" y="2813725"/>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Data Prep</a:t>
            </a:r>
            <a:endParaRPr>
              <a:latin typeface="Proxima Nova"/>
              <a:ea typeface="Proxima Nova"/>
              <a:cs typeface="Proxima Nova"/>
              <a:sym typeface="Proxima Nova"/>
            </a:endParaRPr>
          </a:p>
        </p:txBody>
      </p:sp>
      <p:sp>
        <p:nvSpPr>
          <p:cNvPr id="86" name="Google Shape;86;p14"/>
          <p:cNvSpPr txBox="1"/>
          <p:nvPr/>
        </p:nvSpPr>
        <p:spPr>
          <a:xfrm>
            <a:off x="437750" y="3594775"/>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Data Warehouse</a:t>
            </a:r>
            <a:endParaRPr>
              <a:latin typeface="Proxima Nova"/>
              <a:ea typeface="Proxima Nova"/>
              <a:cs typeface="Proxima Nova"/>
              <a:sym typeface="Proxima Nova"/>
            </a:endParaRPr>
          </a:p>
        </p:txBody>
      </p:sp>
      <p:sp>
        <p:nvSpPr>
          <p:cNvPr id="87" name="Google Shape;87;p14"/>
          <p:cNvSpPr txBox="1"/>
          <p:nvPr/>
        </p:nvSpPr>
        <p:spPr>
          <a:xfrm>
            <a:off x="437750" y="4375825"/>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Business Intelligence</a:t>
            </a:r>
            <a:endParaRPr>
              <a:latin typeface="Proxima Nova"/>
              <a:ea typeface="Proxima Nova"/>
              <a:cs typeface="Proxima Nova"/>
              <a:sym typeface="Proxima Nova"/>
            </a:endParaRPr>
          </a:p>
        </p:txBody>
      </p:sp>
      <p:grpSp>
        <p:nvGrpSpPr>
          <p:cNvPr id="88" name="Google Shape;88;p14"/>
          <p:cNvGrpSpPr/>
          <p:nvPr/>
        </p:nvGrpSpPr>
        <p:grpSpPr>
          <a:xfrm>
            <a:off x="3718250" y="2022650"/>
            <a:ext cx="410375" cy="480850"/>
            <a:chOff x="3261050" y="2098850"/>
            <a:chExt cx="410375" cy="480850"/>
          </a:xfrm>
        </p:grpSpPr>
        <p:pic>
          <p:nvPicPr>
            <p:cNvPr id="89" name="Google Shape;89;p14"/>
            <p:cNvPicPr preferRelativeResize="0"/>
            <p:nvPr/>
          </p:nvPicPr>
          <p:blipFill>
            <a:blip r:embed="rId3">
              <a:alphaModFix/>
            </a:blip>
            <a:stretch>
              <a:fillRect/>
            </a:stretch>
          </p:blipFill>
          <p:spPr>
            <a:xfrm>
              <a:off x="3261050" y="2098850"/>
              <a:ext cx="365760" cy="365760"/>
            </a:xfrm>
            <a:prstGeom prst="rect">
              <a:avLst/>
            </a:prstGeom>
            <a:noFill/>
            <a:ln>
              <a:noFill/>
            </a:ln>
          </p:spPr>
        </p:pic>
        <p:sp>
          <p:nvSpPr>
            <p:cNvPr id="90" name="Google Shape;90;p14"/>
            <p:cNvSpPr txBox="1"/>
            <p:nvPr/>
          </p:nvSpPr>
          <p:spPr>
            <a:xfrm>
              <a:off x="3305725" y="2400300"/>
              <a:ext cx="3657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S3</a:t>
              </a:r>
              <a:endParaRPr sz="800">
                <a:latin typeface="Proxima Nova"/>
                <a:ea typeface="Proxima Nova"/>
                <a:cs typeface="Proxima Nova"/>
                <a:sym typeface="Proxima Nova"/>
              </a:endParaRPr>
            </a:p>
          </p:txBody>
        </p:sp>
      </p:grpSp>
      <p:grpSp>
        <p:nvGrpSpPr>
          <p:cNvPr id="91" name="Google Shape;91;p14"/>
          <p:cNvGrpSpPr/>
          <p:nvPr/>
        </p:nvGrpSpPr>
        <p:grpSpPr>
          <a:xfrm>
            <a:off x="5515525" y="2040972"/>
            <a:ext cx="423600" cy="462528"/>
            <a:chOff x="5058325" y="2117172"/>
            <a:chExt cx="423600" cy="462528"/>
          </a:xfrm>
        </p:grpSpPr>
        <p:pic>
          <p:nvPicPr>
            <p:cNvPr descr="Cloud-Storage.png" id="92" name="Google Shape;92;p14"/>
            <p:cNvPicPr preferRelativeResize="0"/>
            <p:nvPr/>
          </p:nvPicPr>
          <p:blipFill rotWithShape="1">
            <a:blip r:embed="rId4">
              <a:alphaModFix/>
            </a:blip>
            <a:srcRect b="5092" l="0" r="0" t="5092"/>
            <a:stretch/>
          </p:blipFill>
          <p:spPr>
            <a:xfrm>
              <a:off x="5098213" y="2117172"/>
              <a:ext cx="365700" cy="329100"/>
            </a:xfrm>
            <a:prstGeom prst="rect">
              <a:avLst/>
            </a:prstGeom>
            <a:noFill/>
            <a:ln>
              <a:noFill/>
            </a:ln>
          </p:spPr>
        </p:pic>
        <p:sp>
          <p:nvSpPr>
            <p:cNvPr id="93" name="Google Shape;93;p14"/>
            <p:cNvSpPr txBox="1"/>
            <p:nvPr/>
          </p:nvSpPr>
          <p:spPr>
            <a:xfrm>
              <a:off x="5058325" y="2400300"/>
              <a:ext cx="4236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 GCS</a:t>
              </a:r>
              <a:endParaRPr sz="800">
                <a:latin typeface="Proxima Nova"/>
                <a:ea typeface="Proxima Nova"/>
                <a:cs typeface="Proxima Nova"/>
                <a:sym typeface="Proxima Nova"/>
              </a:endParaRPr>
            </a:p>
          </p:txBody>
        </p:sp>
      </p:grpSp>
      <p:grpSp>
        <p:nvGrpSpPr>
          <p:cNvPr id="94" name="Google Shape;94;p14"/>
          <p:cNvGrpSpPr/>
          <p:nvPr/>
        </p:nvGrpSpPr>
        <p:grpSpPr>
          <a:xfrm>
            <a:off x="7420525" y="2061763"/>
            <a:ext cx="533400" cy="420925"/>
            <a:chOff x="6963325" y="2158775"/>
            <a:chExt cx="533400" cy="420925"/>
          </a:xfrm>
        </p:grpSpPr>
        <p:pic>
          <p:nvPicPr>
            <p:cNvPr id="95" name="Google Shape;95;p14"/>
            <p:cNvPicPr preferRelativeResize="0"/>
            <p:nvPr/>
          </p:nvPicPr>
          <p:blipFill>
            <a:blip r:embed="rId5">
              <a:alphaModFix/>
            </a:blip>
            <a:stretch>
              <a:fillRect/>
            </a:stretch>
          </p:blipFill>
          <p:spPr>
            <a:xfrm>
              <a:off x="7046275" y="2158775"/>
              <a:ext cx="365760" cy="292608"/>
            </a:xfrm>
            <a:prstGeom prst="rect">
              <a:avLst/>
            </a:prstGeom>
            <a:noFill/>
            <a:ln>
              <a:noFill/>
            </a:ln>
          </p:spPr>
        </p:pic>
        <p:sp>
          <p:nvSpPr>
            <p:cNvPr id="96" name="Google Shape;96;p14"/>
            <p:cNvSpPr txBox="1"/>
            <p:nvPr/>
          </p:nvSpPr>
          <p:spPr>
            <a:xfrm>
              <a:off x="6963325" y="2400300"/>
              <a:ext cx="5334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 </a:t>
              </a:r>
              <a:r>
                <a:rPr lang="en" sz="800">
                  <a:latin typeface="Proxima Nova"/>
                  <a:ea typeface="Proxima Nova"/>
                  <a:cs typeface="Proxima Nova"/>
                  <a:sym typeface="Proxima Nova"/>
                </a:rPr>
                <a:t> ADLS</a:t>
              </a:r>
              <a:endParaRPr sz="800">
                <a:latin typeface="Proxima Nova"/>
                <a:ea typeface="Proxima Nova"/>
                <a:cs typeface="Proxima Nova"/>
                <a:sym typeface="Proxima Nova"/>
              </a:endParaRPr>
            </a:p>
          </p:txBody>
        </p:sp>
      </p:grpSp>
      <p:grpSp>
        <p:nvGrpSpPr>
          <p:cNvPr id="97" name="Google Shape;97;p14"/>
          <p:cNvGrpSpPr/>
          <p:nvPr/>
        </p:nvGrpSpPr>
        <p:grpSpPr>
          <a:xfrm>
            <a:off x="3603800" y="1208100"/>
            <a:ext cx="907800" cy="551425"/>
            <a:chOff x="3603800" y="1208100"/>
            <a:chExt cx="907800" cy="551425"/>
          </a:xfrm>
        </p:grpSpPr>
        <p:pic>
          <p:nvPicPr>
            <p:cNvPr id="98" name="Google Shape;98;p14"/>
            <p:cNvPicPr preferRelativeResize="0"/>
            <p:nvPr/>
          </p:nvPicPr>
          <p:blipFill>
            <a:blip r:embed="rId6">
              <a:alphaModFix/>
            </a:blip>
            <a:stretch>
              <a:fillRect/>
            </a:stretch>
          </p:blipFill>
          <p:spPr>
            <a:xfrm>
              <a:off x="3718250" y="1208100"/>
              <a:ext cx="365760" cy="311040"/>
            </a:xfrm>
            <a:prstGeom prst="rect">
              <a:avLst/>
            </a:prstGeom>
            <a:noFill/>
            <a:ln>
              <a:noFill/>
            </a:ln>
          </p:spPr>
        </p:pic>
        <p:sp>
          <p:nvSpPr>
            <p:cNvPr id="99" name="Google Shape;99;p14"/>
            <p:cNvSpPr txBox="1"/>
            <p:nvPr/>
          </p:nvSpPr>
          <p:spPr>
            <a:xfrm>
              <a:off x="3603800" y="1443325"/>
              <a:ext cx="907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AWS Data Exchange</a:t>
              </a:r>
              <a:endParaRPr sz="800">
                <a:latin typeface="Proxima Nova"/>
                <a:ea typeface="Proxima Nova"/>
                <a:cs typeface="Proxima Nova"/>
                <a:sym typeface="Proxima Nova"/>
              </a:endParaRPr>
            </a:p>
          </p:txBody>
        </p:sp>
      </p:grpSp>
      <p:grpSp>
        <p:nvGrpSpPr>
          <p:cNvPr id="100" name="Google Shape;100;p14"/>
          <p:cNvGrpSpPr/>
          <p:nvPr/>
        </p:nvGrpSpPr>
        <p:grpSpPr>
          <a:xfrm>
            <a:off x="5466225" y="1245786"/>
            <a:ext cx="907800" cy="542239"/>
            <a:chOff x="5466225" y="1245786"/>
            <a:chExt cx="907800" cy="542239"/>
          </a:xfrm>
        </p:grpSpPr>
        <p:pic>
          <p:nvPicPr>
            <p:cNvPr descr="BigQuery.png" id="101" name="Google Shape;101;p14"/>
            <p:cNvPicPr preferRelativeResize="0"/>
            <p:nvPr/>
          </p:nvPicPr>
          <p:blipFill rotWithShape="1">
            <a:blip r:embed="rId7">
              <a:alphaModFix/>
            </a:blip>
            <a:srcRect b="5092" l="0" r="0" t="5092"/>
            <a:stretch/>
          </p:blipFill>
          <p:spPr>
            <a:xfrm>
              <a:off x="5544463" y="1245786"/>
              <a:ext cx="365700" cy="327900"/>
            </a:xfrm>
            <a:prstGeom prst="rect">
              <a:avLst/>
            </a:prstGeom>
            <a:noFill/>
            <a:ln>
              <a:noFill/>
            </a:ln>
          </p:spPr>
        </p:pic>
        <p:sp>
          <p:nvSpPr>
            <p:cNvPr id="102" name="Google Shape;102;p14"/>
            <p:cNvSpPr txBox="1"/>
            <p:nvPr/>
          </p:nvSpPr>
          <p:spPr>
            <a:xfrm>
              <a:off x="5466225" y="1476925"/>
              <a:ext cx="9078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Bigquery public datasets</a:t>
              </a:r>
              <a:endParaRPr sz="800">
                <a:latin typeface="Proxima Nova"/>
                <a:ea typeface="Proxima Nova"/>
                <a:cs typeface="Proxima Nova"/>
                <a:sym typeface="Proxima Nova"/>
              </a:endParaRPr>
            </a:p>
          </p:txBody>
        </p:sp>
      </p:grpSp>
      <p:grpSp>
        <p:nvGrpSpPr>
          <p:cNvPr id="103" name="Google Shape;103;p14"/>
          <p:cNvGrpSpPr/>
          <p:nvPr/>
        </p:nvGrpSpPr>
        <p:grpSpPr>
          <a:xfrm>
            <a:off x="3617300" y="2788950"/>
            <a:ext cx="728400" cy="491700"/>
            <a:chOff x="3693500" y="2788950"/>
            <a:chExt cx="728400" cy="491700"/>
          </a:xfrm>
        </p:grpSpPr>
        <p:pic>
          <p:nvPicPr>
            <p:cNvPr id="104" name="Google Shape;104;p14"/>
            <p:cNvPicPr preferRelativeResize="0"/>
            <p:nvPr/>
          </p:nvPicPr>
          <p:blipFill>
            <a:blip r:embed="rId8">
              <a:alphaModFix/>
            </a:blip>
            <a:stretch>
              <a:fillRect/>
            </a:stretch>
          </p:blipFill>
          <p:spPr>
            <a:xfrm>
              <a:off x="3762676" y="2788950"/>
              <a:ext cx="365761" cy="365759"/>
            </a:xfrm>
            <a:prstGeom prst="rect">
              <a:avLst/>
            </a:prstGeom>
            <a:noFill/>
            <a:ln>
              <a:noFill/>
            </a:ln>
          </p:spPr>
        </p:pic>
        <p:sp>
          <p:nvSpPr>
            <p:cNvPr id="105" name="Google Shape;105;p14"/>
            <p:cNvSpPr txBox="1"/>
            <p:nvPr/>
          </p:nvSpPr>
          <p:spPr>
            <a:xfrm>
              <a:off x="3693500" y="3056550"/>
              <a:ext cx="7284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Trifacta</a:t>
              </a:r>
              <a:endParaRPr sz="800">
                <a:latin typeface="Proxima Nova"/>
                <a:ea typeface="Proxima Nova"/>
                <a:cs typeface="Proxima Nova"/>
                <a:sym typeface="Proxima Nova"/>
              </a:endParaRPr>
            </a:p>
          </p:txBody>
        </p:sp>
      </p:grpSp>
      <p:grpSp>
        <p:nvGrpSpPr>
          <p:cNvPr id="106" name="Google Shape;106;p14"/>
          <p:cNvGrpSpPr/>
          <p:nvPr/>
        </p:nvGrpSpPr>
        <p:grpSpPr>
          <a:xfrm>
            <a:off x="7420525" y="2788950"/>
            <a:ext cx="728400" cy="491700"/>
            <a:chOff x="7420525" y="2788950"/>
            <a:chExt cx="728400" cy="491700"/>
          </a:xfrm>
        </p:grpSpPr>
        <p:pic>
          <p:nvPicPr>
            <p:cNvPr id="107" name="Google Shape;107;p14"/>
            <p:cNvPicPr preferRelativeResize="0"/>
            <p:nvPr/>
          </p:nvPicPr>
          <p:blipFill>
            <a:blip r:embed="rId8">
              <a:alphaModFix/>
            </a:blip>
            <a:stretch>
              <a:fillRect/>
            </a:stretch>
          </p:blipFill>
          <p:spPr>
            <a:xfrm>
              <a:off x="7504339" y="2788950"/>
              <a:ext cx="365761" cy="365759"/>
            </a:xfrm>
            <a:prstGeom prst="rect">
              <a:avLst/>
            </a:prstGeom>
            <a:noFill/>
            <a:ln>
              <a:noFill/>
            </a:ln>
          </p:spPr>
        </p:pic>
        <p:sp>
          <p:nvSpPr>
            <p:cNvPr id="108" name="Google Shape;108;p14"/>
            <p:cNvSpPr txBox="1"/>
            <p:nvPr/>
          </p:nvSpPr>
          <p:spPr>
            <a:xfrm>
              <a:off x="7420525" y="3056550"/>
              <a:ext cx="7284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Trifacta</a:t>
              </a:r>
              <a:endParaRPr sz="800">
                <a:latin typeface="Proxima Nova"/>
                <a:ea typeface="Proxima Nova"/>
                <a:cs typeface="Proxima Nova"/>
                <a:sym typeface="Proxima Nova"/>
              </a:endParaRPr>
            </a:p>
          </p:txBody>
        </p:sp>
      </p:grpSp>
      <p:grpSp>
        <p:nvGrpSpPr>
          <p:cNvPr id="109" name="Google Shape;109;p14"/>
          <p:cNvGrpSpPr/>
          <p:nvPr/>
        </p:nvGrpSpPr>
        <p:grpSpPr>
          <a:xfrm>
            <a:off x="5403475" y="2788950"/>
            <a:ext cx="728400" cy="415575"/>
            <a:chOff x="5403475" y="2788950"/>
            <a:chExt cx="728400" cy="415575"/>
          </a:xfrm>
        </p:grpSpPr>
        <p:pic>
          <p:nvPicPr>
            <p:cNvPr descr="Cloud-Dataprep.png" id="110" name="Google Shape;110;p14"/>
            <p:cNvPicPr preferRelativeResize="0"/>
            <p:nvPr/>
          </p:nvPicPr>
          <p:blipFill rotWithShape="1">
            <a:blip r:embed="rId9">
              <a:alphaModFix/>
            </a:blip>
            <a:srcRect b="5092" l="0" r="0" t="5092"/>
            <a:stretch/>
          </p:blipFill>
          <p:spPr>
            <a:xfrm>
              <a:off x="5544476" y="2788950"/>
              <a:ext cx="365700" cy="327900"/>
            </a:xfrm>
            <a:prstGeom prst="rect">
              <a:avLst/>
            </a:prstGeom>
            <a:noFill/>
            <a:ln>
              <a:noFill/>
            </a:ln>
          </p:spPr>
        </p:pic>
        <p:sp>
          <p:nvSpPr>
            <p:cNvPr id="111" name="Google Shape;111;p14"/>
            <p:cNvSpPr txBox="1"/>
            <p:nvPr/>
          </p:nvSpPr>
          <p:spPr>
            <a:xfrm>
              <a:off x="5403475" y="3027825"/>
              <a:ext cx="728400" cy="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  Dataprep</a:t>
              </a:r>
              <a:endParaRPr sz="800">
                <a:latin typeface="Proxima Nova"/>
                <a:ea typeface="Proxima Nova"/>
                <a:cs typeface="Proxima Nova"/>
                <a:sym typeface="Proxima Nova"/>
              </a:endParaRPr>
            </a:p>
          </p:txBody>
        </p:sp>
      </p:grpSp>
      <p:grpSp>
        <p:nvGrpSpPr>
          <p:cNvPr id="112" name="Google Shape;112;p14"/>
          <p:cNvGrpSpPr/>
          <p:nvPr/>
        </p:nvGrpSpPr>
        <p:grpSpPr>
          <a:xfrm>
            <a:off x="3588125" y="3553225"/>
            <a:ext cx="681300" cy="483025"/>
            <a:chOff x="3588125" y="3553225"/>
            <a:chExt cx="681300" cy="483025"/>
          </a:xfrm>
        </p:grpSpPr>
        <p:pic>
          <p:nvPicPr>
            <p:cNvPr id="113" name="Google Shape;113;p14"/>
            <p:cNvPicPr preferRelativeResize="0"/>
            <p:nvPr/>
          </p:nvPicPr>
          <p:blipFill>
            <a:blip r:embed="rId10">
              <a:alphaModFix/>
            </a:blip>
            <a:stretch>
              <a:fillRect/>
            </a:stretch>
          </p:blipFill>
          <p:spPr>
            <a:xfrm>
              <a:off x="3718250" y="3553225"/>
              <a:ext cx="365760" cy="365760"/>
            </a:xfrm>
            <a:prstGeom prst="rect">
              <a:avLst/>
            </a:prstGeom>
            <a:noFill/>
            <a:ln>
              <a:noFill/>
            </a:ln>
          </p:spPr>
        </p:pic>
        <p:sp>
          <p:nvSpPr>
            <p:cNvPr id="114" name="Google Shape;114;p14"/>
            <p:cNvSpPr txBox="1"/>
            <p:nvPr/>
          </p:nvSpPr>
          <p:spPr>
            <a:xfrm>
              <a:off x="3588125" y="3834650"/>
              <a:ext cx="6813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 Redshift</a:t>
              </a:r>
              <a:endParaRPr sz="800">
                <a:latin typeface="Proxima Nova"/>
                <a:ea typeface="Proxima Nova"/>
                <a:cs typeface="Proxima Nova"/>
                <a:sym typeface="Proxima Nova"/>
              </a:endParaRPr>
            </a:p>
          </p:txBody>
        </p:sp>
      </p:grpSp>
      <p:grpSp>
        <p:nvGrpSpPr>
          <p:cNvPr id="115" name="Google Shape;115;p14"/>
          <p:cNvGrpSpPr/>
          <p:nvPr/>
        </p:nvGrpSpPr>
        <p:grpSpPr>
          <a:xfrm>
            <a:off x="3588125" y="4351050"/>
            <a:ext cx="681300" cy="489800"/>
            <a:chOff x="3588125" y="4351050"/>
            <a:chExt cx="681300" cy="489800"/>
          </a:xfrm>
        </p:grpSpPr>
        <p:pic>
          <p:nvPicPr>
            <p:cNvPr id="116" name="Google Shape;116;p14"/>
            <p:cNvPicPr preferRelativeResize="0"/>
            <p:nvPr/>
          </p:nvPicPr>
          <p:blipFill>
            <a:blip r:embed="rId11">
              <a:alphaModFix/>
            </a:blip>
            <a:stretch>
              <a:fillRect/>
            </a:stretch>
          </p:blipFill>
          <p:spPr>
            <a:xfrm>
              <a:off x="3718250" y="4351050"/>
              <a:ext cx="365760" cy="365760"/>
            </a:xfrm>
            <a:prstGeom prst="rect">
              <a:avLst/>
            </a:prstGeom>
            <a:noFill/>
            <a:ln>
              <a:noFill/>
            </a:ln>
          </p:spPr>
        </p:pic>
        <p:sp>
          <p:nvSpPr>
            <p:cNvPr id="117" name="Google Shape;117;p14"/>
            <p:cNvSpPr txBox="1"/>
            <p:nvPr/>
          </p:nvSpPr>
          <p:spPr>
            <a:xfrm>
              <a:off x="3588125" y="4639250"/>
              <a:ext cx="6813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Quicksight</a:t>
              </a:r>
              <a:endParaRPr sz="800">
                <a:latin typeface="Proxima Nova"/>
                <a:ea typeface="Proxima Nova"/>
                <a:cs typeface="Proxima Nova"/>
                <a:sym typeface="Proxima Nova"/>
              </a:endParaRPr>
            </a:p>
          </p:txBody>
        </p:sp>
      </p:grpSp>
      <p:grpSp>
        <p:nvGrpSpPr>
          <p:cNvPr id="118" name="Google Shape;118;p14"/>
          <p:cNvGrpSpPr/>
          <p:nvPr/>
        </p:nvGrpSpPr>
        <p:grpSpPr>
          <a:xfrm>
            <a:off x="5466225" y="3531786"/>
            <a:ext cx="907800" cy="542239"/>
            <a:chOff x="5466225" y="3531786"/>
            <a:chExt cx="907800" cy="542239"/>
          </a:xfrm>
        </p:grpSpPr>
        <p:pic>
          <p:nvPicPr>
            <p:cNvPr descr="BigQuery.png" id="119" name="Google Shape;119;p14"/>
            <p:cNvPicPr preferRelativeResize="0"/>
            <p:nvPr/>
          </p:nvPicPr>
          <p:blipFill rotWithShape="1">
            <a:blip r:embed="rId7">
              <a:alphaModFix/>
            </a:blip>
            <a:srcRect b="5092" l="0" r="0" t="5092"/>
            <a:stretch/>
          </p:blipFill>
          <p:spPr>
            <a:xfrm>
              <a:off x="5544463" y="3531786"/>
              <a:ext cx="365700" cy="327900"/>
            </a:xfrm>
            <a:prstGeom prst="rect">
              <a:avLst/>
            </a:prstGeom>
            <a:noFill/>
            <a:ln>
              <a:noFill/>
            </a:ln>
          </p:spPr>
        </p:pic>
        <p:sp>
          <p:nvSpPr>
            <p:cNvPr id="120" name="Google Shape;120;p14"/>
            <p:cNvSpPr txBox="1"/>
            <p:nvPr/>
          </p:nvSpPr>
          <p:spPr>
            <a:xfrm>
              <a:off x="5466225" y="3762925"/>
              <a:ext cx="9078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Bigquery</a:t>
              </a:r>
              <a:endParaRPr sz="800">
                <a:latin typeface="Proxima Nova"/>
                <a:ea typeface="Proxima Nova"/>
                <a:cs typeface="Proxima Nova"/>
                <a:sym typeface="Proxima Nova"/>
              </a:endParaRPr>
            </a:p>
          </p:txBody>
        </p:sp>
      </p:grpSp>
      <p:grpSp>
        <p:nvGrpSpPr>
          <p:cNvPr id="121" name="Google Shape;121;p14"/>
          <p:cNvGrpSpPr/>
          <p:nvPr/>
        </p:nvGrpSpPr>
        <p:grpSpPr>
          <a:xfrm>
            <a:off x="7395875" y="3495338"/>
            <a:ext cx="558000" cy="616788"/>
            <a:chOff x="7395875" y="3495338"/>
            <a:chExt cx="558000" cy="616788"/>
          </a:xfrm>
        </p:grpSpPr>
        <p:pic>
          <p:nvPicPr>
            <p:cNvPr id="122" name="Google Shape;122;p14"/>
            <p:cNvPicPr preferRelativeResize="0"/>
            <p:nvPr/>
          </p:nvPicPr>
          <p:blipFill>
            <a:blip r:embed="rId12">
              <a:alphaModFix/>
            </a:blip>
            <a:stretch>
              <a:fillRect/>
            </a:stretch>
          </p:blipFill>
          <p:spPr>
            <a:xfrm>
              <a:off x="7504338" y="3495338"/>
              <a:ext cx="365760" cy="365760"/>
            </a:xfrm>
            <a:prstGeom prst="rect">
              <a:avLst/>
            </a:prstGeom>
            <a:noFill/>
            <a:ln>
              <a:noFill/>
            </a:ln>
          </p:spPr>
        </p:pic>
        <p:sp>
          <p:nvSpPr>
            <p:cNvPr id="123" name="Google Shape;123;p14"/>
            <p:cNvSpPr txBox="1"/>
            <p:nvPr/>
          </p:nvSpPr>
          <p:spPr>
            <a:xfrm>
              <a:off x="7395875" y="3801025"/>
              <a:ext cx="5580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SQL DW</a:t>
              </a:r>
              <a:endParaRPr sz="800">
                <a:latin typeface="Proxima Nova"/>
                <a:ea typeface="Proxima Nova"/>
                <a:cs typeface="Proxima Nova"/>
                <a:sym typeface="Proxima Nova"/>
              </a:endParaRPr>
            </a:p>
          </p:txBody>
        </p:sp>
      </p:grpSp>
      <p:grpSp>
        <p:nvGrpSpPr>
          <p:cNvPr id="124" name="Google Shape;124;p14"/>
          <p:cNvGrpSpPr/>
          <p:nvPr/>
        </p:nvGrpSpPr>
        <p:grpSpPr>
          <a:xfrm>
            <a:off x="5383300" y="4373900"/>
            <a:ext cx="728400" cy="390875"/>
            <a:chOff x="5383300" y="4373900"/>
            <a:chExt cx="728400" cy="390875"/>
          </a:xfrm>
        </p:grpSpPr>
        <p:pic>
          <p:nvPicPr>
            <p:cNvPr id="125" name="Google Shape;125;p14"/>
            <p:cNvPicPr preferRelativeResize="0"/>
            <p:nvPr/>
          </p:nvPicPr>
          <p:blipFill>
            <a:blip r:embed="rId13">
              <a:alphaModFix/>
            </a:blip>
            <a:stretch>
              <a:fillRect/>
            </a:stretch>
          </p:blipFill>
          <p:spPr>
            <a:xfrm>
              <a:off x="5567302" y="4373900"/>
              <a:ext cx="320040" cy="320040"/>
            </a:xfrm>
            <a:prstGeom prst="rect">
              <a:avLst/>
            </a:prstGeom>
            <a:noFill/>
            <a:ln>
              <a:noFill/>
            </a:ln>
          </p:spPr>
        </p:pic>
        <p:sp>
          <p:nvSpPr>
            <p:cNvPr id="126" name="Google Shape;126;p14"/>
            <p:cNvSpPr txBox="1"/>
            <p:nvPr/>
          </p:nvSpPr>
          <p:spPr>
            <a:xfrm>
              <a:off x="5383300" y="4641475"/>
              <a:ext cx="728400" cy="1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Data Studio</a:t>
              </a:r>
              <a:endParaRPr sz="800">
                <a:latin typeface="Proxima Nova"/>
                <a:ea typeface="Proxima Nova"/>
                <a:cs typeface="Proxima Nova"/>
                <a:sym typeface="Proxima Nova"/>
              </a:endParaRPr>
            </a:p>
          </p:txBody>
        </p:sp>
      </p:grpSp>
      <p:grpSp>
        <p:nvGrpSpPr>
          <p:cNvPr id="127" name="Google Shape;127;p14"/>
          <p:cNvGrpSpPr/>
          <p:nvPr/>
        </p:nvGrpSpPr>
        <p:grpSpPr>
          <a:xfrm>
            <a:off x="7420525" y="4365300"/>
            <a:ext cx="616200" cy="416275"/>
            <a:chOff x="7420525" y="4365300"/>
            <a:chExt cx="616200" cy="416275"/>
          </a:xfrm>
        </p:grpSpPr>
        <p:pic>
          <p:nvPicPr>
            <p:cNvPr id="128" name="Google Shape;128;p14"/>
            <p:cNvPicPr preferRelativeResize="0"/>
            <p:nvPr/>
          </p:nvPicPr>
          <p:blipFill>
            <a:blip r:embed="rId14">
              <a:alphaModFix/>
            </a:blip>
            <a:stretch>
              <a:fillRect/>
            </a:stretch>
          </p:blipFill>
          <p:spPr>
            <a:xfrm>
              <a:off x="7504350" y="4365300"/>
              <a:ext cx="365760" cy="337259"/>
            </a:xfrm>
            <a:prstGeom prst="rect">
              <a:avLst/>
            </a:prstGeom>
            <a:noFill/>
            <a:ln>
              <a:noFill/>
            </a:ln>
          </p:spPr>
        </p:pic>
        <p:sp>
          <p:nvSpPr>
            <p:cNvPr id="129" name="Google Shape;129;p14"/>
            <p:cNvSpPr txBox="1"/>
            <p:nvPr/>
          </p:nvSpPr>
          <p:spPr>
            <a:xfrm>
              <a:off x="7420525" y="4624675"/>
              <a:ext cx="6162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Power BI</a:t>
              </a:r>
              <a:endParaRPr sz="800">
                <a:latin typeface="Proxima Nova"/>
                <a:ea typeface="Proxima Nova"/>
                <a:cs typeface="Proxima Nova"/>
                <a:sym typeface="Proxima Nova"/>
              </a:endParaRPr>
            </a:p>
          </p:txBody>
        </p:sp>
      </p:grpSp>
      <p:grpSp>
        <p:nvGrpSpPr>
          <p:cNvPr id="130" name="Google Shape;130;p14"/>
          <p:cNvGrpSpPr/>
          <p:nvPr/>
        </p:nvGrpSpPr>
        <p:grpSpPr>
          <a:xfrm>
            <a:off x="4325475" y="2140275"/>
            <a:ext cx="952500" cy="179400"/>
            <a:chOff x="4325475" y="2140275"/>
            <a:chExt cx="952500" cy="179400"/>
          </a:xfrm>
        </p:grpSpPr>
        <p:cxnSp>
          <p:nvCxnSpPr>
            <p:cNvPr id="131" name="Google Shape;131;p14"/>
            <p:cNvCxnSpPr/>
            <p:nvPr/>
          </p:nvCxnSpPr>
          <p:spPr>
            <a:xfrm>
              <a:off x="4325475" y="2229975"/>
              <a:ext cx="952500" cy="0"/>
            </a:xfrm>
            <a:prstGeom prst="straightConnector1">
              <a:avLst/>
            </a:prstGeom>
            <a:noFill/>
            <a:ln cap="flat" cmpd="sng" w="9525">
              <a:solidFill>
                <a:schemeClr val="dk2"/>
              </a:solidFill>
              <a:prstDash val="solid"/>
              <a:round/>
              <a:headEnd len="med" w="med" type="triangle"/>
              <a:tailEnd len="med" w="med" type="triangle"/>
            </a:ln>
          </p:spPr>
        </p:cxnSp>
        <p:sp>
          <p:nvSpPr>
            <p:cNvPr id="132" name="Google Shape;132;p14"/>
            <p:cNvSpPr txBox="1"/>
            <p:nvPr/>
          </p:nvSpPr>
          <p:spPr>
            <a:xfrm>
              <a:off x="4592288" y="2140275"/>
              <a:ext cx="5826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sync</a:t>
              </a:r>
              <a:endParaRPr sz="900">
                <a:latin typeface="Proxima Nova"/>
                <a:ea typeface="Proxima Nova"/>
                <a:cs typeface="Proxima Nova"/>
                <a:sym typeface="Proxima Nova"/>
              </a:endParaRPr>
            </a:p>
          </p:txBody>
        </p:sp>
      </p:grpSp>
      <p:grpSp>
        <p:nvGrpSpPr>
          <p:cNvPr id="133" name="Google Shape;133;p14"/>
          <p:cNvGrpSpPr/>
          <p:nvPr/>
        </p:nvGrpSpPr>
        <p:grpSpPr>
          <a:xfrm>
            <a:off x="6306675" y="2140275"/>
            <a:ext cx="952500" cy="179400"/>
            <a:chOff x="4325475" y="2140275"/>
            <a:chExt cx="952500" cy="179400"/>
          </a:xfrm>
        </p:grpSpPr>
        <p:cxnSp>
          <p:nvCxnSpPr>
            <p:cNvPr id="134" name="Google Shape;134;p14"/>
            <p:cNvCxnSpPr/>
            <p:nvPr/>
          </p:nvCxnSpPr>
          <p:spPr>
            <a:xfrm>
              <a:off x="4325475" y="2229975"/>
              <a:ext cx="952500" cy="0"/>
            </a:xfrm>
            <a:prstGeom prst="straightConnector1">
              <a:avLst/>
            </a:prstGeom>
            <a:noFill/>
            <a:ln cap="flat" cmpd="sng" w="9525">
              <a:solidFill>
                <a:schemeClr val="dk2"/>
              </a:solidFill>
              <a:prstDash val="solid"/>
              <a:round/>
              <a:headEnd len="med" w="med" type="triangle"/>
              <a:tailEnd len="med" w="med" type="triangle"/>
            </a:ln>
          </p:spPr>
        </p:cxnSp>
        <p:sp>
          <p:nvSpPr>
            <p:cNvPr id="135" name="Google Shape;135;p14"/>
            <p:cNvSpPr txBox="1"/>
            <p:nvPr/>
          </p:nvSpPr>
          <p:spPr>
            <a:xfrm>
              <a:off x="4592288" y="2140275"/>
              <a:ext cx="5826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sync</a:t>
              </a:r>
              <a:endParaRPr sz="900">
                <a:latin typeface="Proxima Nova"/>
                <a:ea typeface="Proxima Nova"/>
                <a:cs typeface="Proxima Nova"/>
                <a:sym typeface="Proxima Nov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381003" y="188130"/>
            <a:ext cx="8305800" cy="708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Staging Sync For COVID-19</a:t>
            </a:r>
            <a:endParaRPr/>
          </a:p>
        </p:txBody>
      </p:sp>
      <p:grpSp>
        <p:nvGrpSpPr>
          <p:cNvPr id="141" name="Google Shape;141;p15"/>
          <p:cNvGrpSpPr/>
          <p:nvPr/>
        </p:nvGrpSpPr>
        <p:grpSpPr>
          <a:xfrm>
            <a:off x="3643000" y="682550"/>
            <a:ext cx="4512000" cy="425700"/>
            <a:chOff x="3185800" y="1215950"/>
            <a:chExt cx="4512000" cy="425700"/>
          </a:xfrm>
        </p:grpSpPr>
        <p:sp>
          <p:nvSpPr>
            <p:cNvPr id="142" name="Google Shape;142;p15"/>
            <p:cNvSpPr txBox="1"/>
            <p:nvPr/>
          </p:nvSpPr>
          <p:spPr>
            <a:xfrm>
              <a:off x="3185800" y="1215950"/>
              <a:ext cx="778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AWS</a:t>
              </a:r>
              <a:endParaRPr>
                <a:latin typeface="Proxima Nova"/>
                <a:ea typeface="Proxima Nova"/>
                <a:cs typeface="Proxima Nova"/>
                <a:sym typeface="Proxima Nova"/>
              </a:endParaRPr>
            </a:p>
          </p:txBody>
        </p:sp>
        <p:sp>
          <p:nvSpPr>
            <p:cNvPr id="143" name="Google Shape;143;p15"/>
            <p:cNvSpPr txBox="1"/>
            <p:nvPr/>
          </p:nvSpPr>
          <p:spPr>
            <a:xfrm>
              <a:off x="5014600" y="1215950"/>
              <a:ext cx="778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GCP</a:t>
              </a:r>
              <a:endParaRPr>
                <a:latin typeface="Proxima Nova"/>
                <a:ea typeface="Proxima Nova"/>
                <a:cs typeface="Proxima Nova"/>
                <a:sym typeface="Proxima Nova"/>
              </a:endParaRPr>
            </a:p>
          </p:txBody>
        </p:sp>
        <p:sp>
          <p:nvSpPr>
            <p:cNvPr id="144" name="Google Shape;144;p15"/>
            <p:cNvSpPr txBox="1"/>
            <p:nvPr/>
          </p:nvSpPr>
          <p:spPr>
            <a:xfrm>
              <a:off x="6919600" y="1215950"/>
              <a:ext cx="778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Azure</a:t>
              </a:r>
              <a:endParaRPr>
                <a:latin typeface="Proxima Nova"/>
                <a:ea typeface="Proxima Nova"/>
                <a:cs typeface="Proxima Nova"/>
                <a:sym typeface="Proxima Nova"/>
              </a:endParaRPr>
            </a:p>
          </p:txBody>
        </p:sp>
      </p:grpSp>
      <p:sp>
        <p:nvSpPr>
          <p:cNvPr id="145" name="Google Shape;145;p15"/>
          <p:cNvSpPr txBox="1"/>
          <p:nvPr/>
        </p:nvSpPr>
        <p:spPr>
          <a:xfrm>
            <a:off x="437750" y="2185600"/>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Staging - Primary</a:t>
            </a:r>
            <a:endParaRPr>
              <a:latin typeface="Proxima Nova"/>
              <a:ea typeface="Proxima Nova"/>
              <a:cs typeface="Proxima Nova"/>
              <a:sym typeface="Proxima Nova"/>
            </a:endParaRPr>
          </a:p>
        </p:txBody>
      </p:sp>
      <p:grpSp>
        <p:nvGrpSpPr>
          <p:cNvPr id="146" name="Google Shape;146;p15"/>
          <p:cNvGrpSpPr/>
          <p:nvPr/>
        </p:nvGrpSpPr>
        <p:grpSpPr>
          <a:xfrm>
            <a:off x="3372975" y="2103275"/>
            <a:ext cx="1400700" cy="480850"/>
            <a:chOff x="2926975" y="2098850"/>
            <a:chExt cx="1400700" cy="480850"/>
          </a:xfrm>
        </p:grpSpPr>
        <p:pic>
          <p:nvPicPr>
            <p:cNvPr id="147" name="Google Shape;147;p15"/>
            <p:cNvPicPr preferRelativeResize="0"/>
            <p:nvPr/>
          </p:nvPicPr>
          <p:blipFill>
            <a:blip r:embed="rId3">
              <a:alphaModFix/>
            </a:blip>
            <a:stretch>
              <a:fillRect/>
            </a:stretch>
          </p:blipFill>
          <p:spPr>
            <a:xfrm>
              <a:off x="3261050" y="2098850"/>
              <a:ext cx="365760" cy="365760"/>
            </a:xfrm>
            <a:prstGeom prst="rect">
              <a:avLst/>
            </a:prstGeom>
            <a:noFill/>
            <a:ln>
              <a:noFill/>
            </a:ln>
          </p:spPr>
        </p:pic>
        <p:sp>
          <p:nvSpPr>
            <p:cNvPr id="148" name="Google Shape;148;p15"/>
            <p:cNvSpPr txBox="1"/>
            <p:nvPr/>
          </p:nvSpPr>
          <p:spPr>
            <a:xfrm>
              <a:off x="2926975" y="2400300"/>
              <a:ext cx="14007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trifacta-covid-trifactabucket-q1itzd5kh96</a:t>
              </a:r>
              <a:endParaRPr sz="800">
                <a:latin typeface="Proxima Nova"/>
                <a:ea typeface="Proxima Nova"/>
                <a:cs typeface="Proxima Nova"/>
                <a:sym typeface="Proxima Nova"/>
              </a:endParaRPr>
            </a:p>
          </p:txBody>
        </p:sp>
      </p:grpSp>
      <p:grpSp>
        <p:nvGrpSpPr>
          <p:cNvPr id="149" name="Google Shape;149;p15"/>
          <p:cNvGrpSpPr/>
          <p:nvPr/>
        </p:nvGrpSpPr>
        <p:grpSpPr>
          <a:xfrm>
            <a:off x="5458600" y="2112435"/>
            <a:ext cx="706800" cy="462540"/>
            <a:chOff x="5458600" y="1350435"/>
            <a:chExt cx="706800" cy="462540"/>
          </a:xfrm>
        </p:grpSpPr>
        <p:pic>
          <p:nvPicPr>
            <p:cNvPr descr="Cloud-Storage.png" id="150" name="Google Shape;150;p15"/>
            <p:cNvPicPr preferRelativeResize="0"/>
            <p:nvPr/>
          </p:nvPicPr>
          <p:blipFill rotWithShape="1">
            <a:blip r:embed="rId4">
              <a:alphaModFix/>
            </a:blip>
            <a:srcRect b="5092" l="0" r="0" t="5092"/>
            <a:stretch/>
          </p:blipFill>
          <p:spPr>
            <a:xfrm>
              <a:off x="5574688" y="1350435"/>
              <a:ext cx="365700" cy="329100"/>
            </a:xfrm>
            <a:prstGeom prst="rect">
              <a:avLst/>
            </a:prstGeom>
            <a:noFill/>
            <a:ln>
              <a:noFill/>
            </a:ln>
          </p:spPr>
        </p:pic>
        <p:sp>
          <p:nvSpPr>
            <p:cNvPr id="151" name="Google Shape;151;p15"/>
            <p:cNvSpPr txBox="1"/>
            <p:nvPr/>
          </p:nvSpPr>
          <p:spPr>
            <a:xfrm>
              <a:off x="5458600" y="1633575"/>
              <a:ext cx="7068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covid_data_raw</a:t>
              </a:r>
              <a:endParaRPr sz="800">
                <a:latin typeface="Proxima Nova"/>
                <a:ea typeface="Proxima Nova"/>
                <a:cs typeface="Proxima Nova"/>
                <a:sym typeface="Proxima Nova"/>
              </a:endParaRPr>
            </a:p>
          </p:txBody>
        </p:sp>
      </p:grpSp>
      <p:sp>
        <p:nvSpPr>
          <p:cNvPr id="152" name="Google Shape;152;p15"/>
          <p:cNvSpPr txBox="1"/>
          <p:nvPr/>
        </p:nvSpPr>
        <p:spPr>
          <a:xfrm>
            <a:off x="437750" y="4166800"/>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Staging - Replica</a:t>
            </a:r>
            <a:endParaRPr>
              <a:latin typeface="Proxima Nova"/>
              <a:ea typeface="Proxima Nova"/>
              <a:cs typeface="Proxima Nova"/>
              <a:sym typeface="Proxima Nova"/>
            </a:endParaRPr>
          </a:p>
        </p:txBody>
      </p:sp>
      <p:pic>
        <p:nvPicPr>
          <p:cNvPr id="153" name="Google Shape;153;p15"/>
          <p:cNvPicPr preferRelativeResize="0"/>
          <p:nvPr/>
        </p:nvPicPr>
        <p:blipFill>
          <a:blip r:embed="rId5">
            <a:alphaModFix/>
          </a:blip>
          <a:stretch>
            <a:fillRect/>
          </a:stretch>
        </p:blipFill>
        <p:spPr>
          <a:xfrm>
            <a:off x="4572000" y="3262950"/>
            <a:ext cx="228600" cy="228600"/>
          </a:xfrm>
          <a:prstGeom prst="rect">
            <a:avLst/>
          </a:prstGeom>
          <a:noFill/>
          <a:ln>
            <a:noFill/>
          </a:ln>
        </p:spPr>
      </p:pic>
      <p:pic>
        <p:nvPicPr>
          <p:cNvPr descr="Cloud-Functions.png" id="154" name="Google Shape;154;p15"/>
          <p:cNvPicPr preferRelativeResize="0"/>
          <p:nvPr/>
        </p:nvPicPr>
        <p:blipFill rotWithShape="1">
          <a:blip r:embed="rId6">
            <a:alphaModFix/>
          </a:blip>
          <a:srcRect b="5092" l="0" r="0" t="5092"/>
          <a:stretch/>
        </p:blipFill>
        <p:spPr>
          <a:xfrm>
            <a:off x="4800595" y="3274346"/>
            <a:ext cx="228600" cy="205800"/>
          </a:xfrm>
          <a:prstGeom prst="rect">
            <a:avLst/>
          </a:prstGeom>
          <a:noFill/>
          <a:ln>
            <a:noFill/>
          </a:ln>
        </p:spPr>
      </p:pic>
      <p:cxnSp>
        <p:nvCxnSpPr>
          <p:cNvPr id="155" name="Google Shape;155;p15"/>
          <p:cNvCxnSpPr/>
          <p:nvPr/>
        </p:nvCxnSpPr>
        <p:spPr>
          <a:xfrm>
            <a:off x="4079100" y="2801550"/>
            <a:ext cx="369600" cy="347400"/>
          </a:xfrm>
          <a:prstGeom prst="straightConnector1">
            <a:avLst/>
          </a:prstGeom>
          <a:noFill/>
          <a:ln cap="flat" cmpd="sng" w="9525">
            <a:solidFill>
              <a:schemeClr val="dk2"/>
            </a:solidFill>
            <a:prstDash val="solid"/>
            <a:round/>
            <a:headEnd len="med" w="med" type="none"/>
            <a:tailEnd len="med" w="med" type="triangle"/>
          </a:ln>
        </p:spPr>
      </p:cxnSp>
      <p:grpSp>
        <p:nvGrpSpPr>
          <p:cNvPr id="156" name="Google Shape;156;p15"/>
          <p:cNvGrpSpPr/>
          <p:nvPr/>
        </p:nvGrpSpPr>
        <p:grpSpPr>
          <a:xfrm>
            <a:off x="3372975" y="4160675"/>
            <a:ext cx="1400700" cy="480850"/>
            <a:chOff x="2926975" y="2098850"/>
            <a:chExt cx="1400700" cy="480850"/>
          </a:xfrm>
        </p:grpSpPr>
        <p:pic>
          <p:nvPicPr>
            <p:cNvPr id="157" name="Google Shape;157;p15"/>
            <p:cNvPicPr preferRelativeResize="0"/>
            <p:nvPr/>
          </p:nvPicPr>
          <p:blipFill>
            <a:blip r:embed="rId3">
              <a:alphaModFix/>
            </a:blip>
            <a:stretch>
              <a:fillRect/>
            </a:stretch>
          </p:blipFill>
          <p:spPr>
            <a:xfrm>
              <a:off x="3261050" y="2098850"/>
              <a:ext cx="365760" cy="365760"/>
            </a:xfrm>
            <a:prstGeom prst="rect">
              <a:avLst/>
            </a:prstGeom>
            <a:noFill/>
            <a:ln>
              <a:noFill/>
            </a:ln>
          </p:spPr>
        </p:pic>
        <p:sp>
          <p:nvSpPr>
            <p:cNvPr id="158" name="Google Shape;158;p15"/>
            <p:cNvSpPr txBox="1"/>
            <p:nvPr/>
          </p:nvSpPr>
          <p:spPr>
            <a:xfrm>
              <a:off x="2926975" y="2400300"/>
              <a:ext cx="14007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gcs-govid-data-raw</a:t>
              </a:r>
              <a:endParaRPr sz="800">
                <a:latin typeface="Proxima Nova"/>
                <a:ea typeface="Proxima Nova"/>
                <a:cs typeface="Proxima Nova"/>
                <a:sym typeface="Proxima Nova"/>
              </a:endParaRPr>
            </a:p>
          </p:txBody>
        </p:sp>
      </p:grpSp>
      <p:cxnSp>
        <p:nvCxnSpPr>
          <p:cNvPr id="159" name="Google Shape;159;p15"/>
          <p:cNvCxnSpPr/>
          <p:nvPr/>
        </p:nvCxnSpPr>
        <p:spPr>
          <a:xfrm>
            <a:off x="4993500" y="3715950"/>
            <a:ext cx="369600" cy="347400"/>
          </a:xfrm>
          <a:prstGeom prst="straightConnector1">
            <a:avLst/>
          </a:prstGeom>
          <a:noFill/>
          <a:ln cap="flat" cmpd="sng" w="9525">
            <a:solidFill>
              <a:schemeClr val="dk2"/>
            </a:solidFill>
            <a:prstDash val="solid"/>
            <a:round/>
            <a:headEnd len="med" w="med" type="none"/>
            <a:tailEnd len="med" w="med" type="triangle"/>
          </a:ln>
        </p:spPr>
      </p:cxnSp>
      <p:pic>
        <p:nvPicPr>
          <p:cNvPr descr="Cloud-Storage.png" id="160" name="Google Shape;160;p15"/>
          <p:cNvPicPr preferRelativeResize="0"/>
          <p:nvPr/>
        </p:nvPicPr>
        <p:blipFill rotWithShape="1">
          <a:blip r:embed="rId4">
            <a:alphaModFix/>
          </a:blip>
          <a:srcRect b="5092" l="0" r="0" t="5092"/>
          <a:stretch/>
        </p:blipFill>
        <p:spPr>
          <a:xfrm>
            <a:off x="5574688" y="4093635"/>
            <a:ext cx="365700" cy="329100"/>
          </a:xfrm>
          <a:prstGeom prst="rect">
            <a:avLst/>
          </a:prstGeom>
          <a:noFill/>
          <a:ln>
            <a:noFill/>
          </a:ln>
        </p:spPr>
      </p:pic>
      <p:sp>
        <p:nvSpPr>
          <p:cNvPr id="161" name="Google Shape;161;p15"/>
          <p:cNvSpPr txBox="1"/>
          <p:nvPr/>
        </p:nvSpPr>
        <p:spPr>
          <a:xfrm>
            <a:off x="5306200" y="4376775"/>
            <a:ext cx="12045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gcs-</a:t>
            </a:r>
            <a:r>
              <a:rPr lang="en" sz="800">
                <a:solidFill>
                  <a:schemeClr val="dk2"/>
                </a:solidFill>
                <a:latin typeface="Proxima Nova"/>
                <a:ea typeface="Proxima Nova"/>
                <a:cs typeface="Proxima Nova"/>
                <a:sym typeface="Proxima Nova"/>
              </a:rPr>
              <a:t>trifacta-covid-trifactabucket-q1itzd5kh96</a:t>
            </a:r>
            <a:endParaRPr sz="800">
              <a:latin typeface="Proxima Nova"/>
              <a:ea typeface="Proxima Nova"/>
              <a:cs typeface="Proxima Nova"/>
              <a:sym typeface="Proxima Nova"/>
            </a:endParaRPr>
          </a:p>
        </p:txBody>
      </p:sp>
      <p:cxnSp>
        <p:nvCxnSpPr>
          <p:cNvPr id="162" name="Google Shape;162;p15"/>
          <p:cNvCxnSpPr/>
          <p:nvPr/>
        </p:nvCxnSpPr>
        <p:spPr>
          <a:xfrm flipH="1">
            <a:off x="5056200" y="2801550"/>
            <a:ext cx="318300" cy="3360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15"/>
          <p:cNvCxnSpPr/>
          <p:nvPr/>
        </p:nvCxnSpPr>
        <p:spPr>
          <a:xfrm flipH="1">
            <a:off x="4218000" y="3715950"/>
            <a:ext cx="318300" cy="3360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15"/>
          <p:cNvSpPr txBox="1"/>
          <p:nvPr/>
        </p:nvSpPr>
        <p:spPr>
          <a:xfrm>
            <a:off x="4107025" y="3381525"/>
            <a:ext cx="14007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Lambda+Cloud Functions</a:t>
            </a:r>
            <a:endParaRPr sz="800">
              <a:latin typeface="Proxima Nova"/>
              <a:ea typeface="Proxima Nova"/>
              <a:cs typeface="Proxima Nova"/>
              <a:sym typeface="Proxima Nova"/>
            </a:endParaRPr>
          </a:p>
        </p:txBody>
      </p:sp>
      <p:sp>
        <p:nvSpPr>
          <p:cNvPr id="165" name="Google Shape;165;p15"/>
          <p:cNvSpPr txBox="1"/>
          <p:nvPr/>
        </p:nvSpPr>
        <p:spPr>
          <a:xfrm>
            <a:off x="437750" y="1118800"/>
            <a:ext cx="19089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Data Source</a:t>
            </a:r>
            <a:endParaRPr>
              <a:latin typeface="Proxima Nova"/>
              <a:ea typeface="Proxima Nova"/>
              <a:cs typeface="Proxima Nova"/>
              <a:sym typeface="Proxima Nova"/>
            </a:endParaRPr>
          </a:p>
        </p:txBody>
      </p:sp>
      <p:grpSp>
        <p:nvGrpSpPr>
          <p:cNvPr id="166" name="Google Shape;166;p15"/>
          <p:cNvGrpSpPr/>
          <p:nvPr/>
        </p:nvGrpSpPr>
        <p:grpSpPr>
          <a:xfrm>
            <a:off x="3603800" y="1131900"/>
            <a:ext cx="907800" cy="551425"/>
            <a:chOff x="3603800" y="1208100"/>
            <a:chExt cx="907800" cy="551425"/>
          </a:xfrm>
        </p:grpSpPr>
        <p:pic>
          <p:nvPicPr>
            <p:cNvPr id="167" name="Google Shape;167;p15"/>
            <p:cNvPicPr preferRelativeResize="0"/>
            <p:nvPr/>
          </p:nvPicPr>
          <p:blipFill>
            <a:blip r:embed="rId7">
              <a:alphaModFix/>
            </a:blip>
            <a:stretch>
              <a:fillRect/>
            </a:stretch>
          </p:blipFill>
          <p:spPr>
            <a:xfrm>
              <a:off x="3718250" y="1208100"/>
              <a:ext cx="365760" cy="311040"/>
            </a:xfrm>
            <a:prstGeom prst="rect">
              <a:avLst/>
            </a:prstGeom>
            <a:noFill/>
            <a:ln>
              <a:noFill/>
            </a:ln>
          </p:spPr>
        </p:pic>
        <p:sp>
          <p:nvSpPr>
            <p:cNvPr id="168" name="Google Shape;168;p15"/>
            <p:cNvSpPr txBox="1"/>
            <p:nvPr/>
          </p:nvSpPr>
          <p:spPr>
            <a:xfrm>
              <a:off x="3603800" y="1443325"/>
              <a:ext cx="907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AWS Data Exchange</a:t>
              </a:r>
              <a:endParaRPr sz="800">
                <a:latin typeface="Proxima Nova"/>
                <a:ea typeface="Proxima Nova"/>
                <a:cs typeface="Proxima Nova"/>
                <a:sym typeface="Proxima Nova"/>
              </a:endParaRPr>
            </a:p>
          </p:txBody>
        </p:sp>
      </p:grpSp>
      <p:grpSp>
        <p:nvGrpSpPr>
          <p:cNvPr id="169" name="Google Shape;169;p15"/>
          <p:cNvGrpSpPr/>
          <p:nvPr/>
        </p:nvGrpSpPr>
        <p:grpSpPr>
          <a:xfrm>
            <a:off x="5466225" y="1169586"/>
            <a:ext cx="907800" cy="542239"/>
            <a:chOff x="5466225" y="1245786"/>
            <a:chExt cx="907800" cy="542239"/>
          </a:xfrm>
        </p:grpSpPr>
        <p:pic>
          <p:nvPicPr>
            <p:cNvPr descr="BigQuery.png" id="170" name="Google Shape;170;p15"/>
            <p:cNvPicPr preferRelativeResize="0"/>
            <p:nvPr/>
          </p:nvPicPr>
          <p:blipFill rotWithShape="1">
            <a:blip r:embed="rId8">
              <a:alphaModFix/>
            </a:blip>
            <a:srcRect b="5092" l="0" r="0" t="5092"/>
            <a:stretch/>
          </p:blipFill>
          <p:spPr>
            <a:xfrm>
              <a:off x="5544463" y="1245786"/>
              <a:ext cx="365700" cy="327900"/>
            </a:xfrm>
            <a:prstGeom prst="rect">
              <a:avLst/>
            </a:prstGeom>
            <a:noFill/>
            <a:ln>
              <a:noFill/>
            </a:ln>
          </p:spPr>
        </p:pic>
        <p:sp>
          <p:nvSpPr>
            <p:cNvPr id="171" name="Google Shape;171;p15"/>
            <p:cNvSpPr txBox="1"/>
            <p:nvPr/>
          </p:nvSpPr>
          <p:spPr>
            <a:xfrm>
              <a:off x="5466225" y="1476925"/>
              <a:ext cx="9078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Bigquery public datasets</a:t>
              </a:r>
              <a:endParaRPr sz="800">
                <a:latin typeface="Proxima Nova"/>
                <a:ea typeface="Proxima Nova"/>
                <a:cs typeface="Proxima Nova"/>
                <a:sym typeface="Proxima Nova"/>
              </a:endParaRPr>
            </a:p>
          </p:txBody>
        </p:sp>
      </p:grpSp>
      <p:cxnSp>
        <p:nvCxnSpPr>
          <p:cNvPr id="172" name="Google Shape;172;p15"/>
          <p:cNvCxnSpPr/>
          <p:nvPr/>
        </p:nvCxnSpPr>
        <p:spPr>
          <a:xfrm>
            <a:off x="3852575" y="1804150"/>
            <a:ext cx="0" cy="2352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15"/>
          <p:cNvCxnSpPr/>
          <p:nvPr/>
        </p:nvCxnSpPr>
        <p:spPr>
          <a:xfrm>
            <a:off x="5757550" y="1794525"/>
            <a:ext cx="0" cy="2352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15"/>
          <p:cNvSpPr txBox="1"/>
          <p:nvPr/>
        </p:nvSpPr>
        <p:spPr>
          <a:xfrm>
            <a:off x="7261400" y="1182925"/>
            <a:ext cx="1400700" cy="271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 be developed</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381003" y="197330"/>
            <a:ext cx="8305800" cy="708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How It Works</a:t>
            </a:r>
            <a:endParaRPr/>
          </a:p>
        </p:txBody>
      </p:sp>
      <p:sp>
        <p:nvSpPr>
          <p:cNvPr id="180" name="Google Shape;180;p16"/>
          <p:cNvSpPr txBox="1"/>
          <p:nvPr>
            <p:ph idx="1" type="body"/>
          </p:nvPr>
        </p:nvSpPr>
        <p:spPr>
          <a:xfrm>
            <a:off x="381001" y="1108808"/>
            <a:ext cx="8305800" cy="3485700"/>
          </a:xfrm>
          <a:prstGeom prst="rect">
            <a:avLst/>
          </a:prstGeom>
        </p:spPr>
        <p:txBody>
          <a:bodyPr anchorCtr="0" anchor="t" bIns="34275" lIns="68575" spcFirstLastPara="1" rIns="68575" wrap="square" tIns="34275">
            <a:noAutofit/>
          </a:bodyPr>
          <a:lstStyle/>
          <a:p>
            <a:pPr indent="-317500" lvl="0" marL="457200" rtl="0" algn="l">
              <a:spcBef>
                <a:spcPts val="360"/>
              </a:spcBef>
              <a:spcAft>
                <a:spcPts val="0"/>
              </a:spcAft>
              <a:buSzPts val="1400"/>
              <a:buAutoNum type="arabicPeriod"/>
            </a:pPr>
            <a:r>
              <a:rPr lang="en" sz="1400"/>
              <a:t>Staging consists of primary and replica buckets</a:t>
            </a:r>
            <a:endParaRPr sz="1400"/>
          </a:p>
          <a:p>
            <a:pPr indent="-317500" lvl="0" marL="457200" rtl="0" algn="l">
              <a:spcBef>
                <a:spcPts val="0"/>
              </a:spcBef>
              <a:spcAft>
                <a:spcPts val="0"/>
              </a:spcAft>
              <a:buSzPts val="1400"/>
              <a:buAutoNum type="arabicPeriod"/>
            </a:pPr>
            <a:r>
              <a:rPr lang="en" sz="1400"/>
              <a:t>Data first flows into the primary buckets</a:t>
            </a:r>
            <a:endParaRPr sz="1400"/>
          </a:p>
          <a:p>
            <a:pPr indent="-317500" lvl="0" marL="457200" rtl="0" algn="l">
              <a:spcBef>
                <a:spcPts val="0"/>
              </a:spcBef>
              <a:spcAft>
                <a:spcPts val="0"/>
              </a:spcAft>
              <a:buSzPts val="1400"/>
              <a:buAutoNum type="arabicPeriod"/>
            </a:pPr>
            <a:r>
              <a:rPr lang="en" sz="1400"/>
              <a:t>New objects trigger a Lambda function </a:t>
            </a:r>
            <a:endParaRPr sz="1400"/>
          </a:p>
          <a:p>
            <a:pPr indent="-317500" lvl="1" marL="914400" rtl="0" algn="l">
              <a:spcBef>
                <a:spcPts val="0"/>
              </a:spcBef>
              <a:spcAft>
                <a:spcPts val="0"/>
              </a:spcAft>
              <a:buSzPts val="1400"/>
              <a:buAutoNum type="alphaLcPeriod"/>
            </a:pPr>
            <a:r>
              <a:rPr lang="en" sz="1400"/>
              <a:t>automatically copies the data across cloud providers to the replica</a:t>
            </a:r>
            <a:endParaRPr sz="1400"/>
          </a:p>
          <a:p>
            <a:pPr indent="-317500" lvl="1" marL="914400" rtl="0" algn="l">
              <a:spcBef>
                <a:spcPts val="0"/>
              </a:spcBef>
              <a:spcAft>
                <a:spcPts val="0"/>
              </a:spcAft>
              <a:buSzPts val="1400"/>
              <a:buAutoNum type="alphaLcPeriod"/>
            </a:pPr>
            <a:r>
              <a:rPr lang="en" sz="1400"/>
              <a:t>AWS Lambda function has corresponding helper functions to act as trigger</a:t>
            </a:r>
            <a:endParaRPr sz="1400"/>
          </a:p>
          <a:p>
            <a:pPr indent="-317500" lvl="2" marL="1371600" rtl="0" algn="l">
              <a:spcBef>
                <a:spcPts val="0"/>
              </a:spcBef>
              <a:spcAft>
                <a:spcPts val="0"/>
              </a:spcAft>
              <a:buSzPts val="1400"/>
              <a:buAutoNum type="romanLcPeriod"/>
            </a:pPr>
            <a:r>
              <a:rPr lang="en" sz="1400"/>
              <a:t>Google Cloud Functions</a:t>
            </a:r>
            <a:endParaRPr sz="1400"/>
          </a:p>
          <a:p>
            <a:pPr indent="-317500" lvl="2" marL="1371600" rtl="0" algn="l">
              <a:spcBef>
                <a:spcPts val="0"/>
              </a:spcBef>
              <a:spcAft>
                <a:spcPts val="0"/>
              </a:spcAft>
              <a:buSzPts val="1400"/>
              <a:buAutoNum type="romanLcPeriod"/>
            </a:pPr>
            <a:r>
              <a:rPr lang="en" sz="1400"/>
              <a:t>Azure Functions (to be developed)</a:t>
            </a:r>
            <a:endParaRPr sz="1400"/>
          </a:p>
          <a:p>
            <a:pPr indent="-317500" lvl="0" marL="457200" rtl="0" algn="l">
              <a:spcBef>
                <a:spcPts val="0"/>
              </a:spcBef>
              <a:spcAft>
                <a:spcPts val="0"/>
              </a:spcAft>
              <a:buSzPts val="1400"/>
              <a:buAutoNum type="arabicPeriod"/>
            </a:pPr>
            <a:r>
              <a:rPr lang="en" sz="1400"/>
              <a:t>After replication, each cloud platform has all the datasets in staging (after a few seconds)</a:t>
            </a:r>
            <a:endParaRPr sz="1400"/>
          </a:p>
          <a:p>
            <a:pPr indent="-317500" lvl="0" marL="457200" rtl="0" algn="l">
              <a:spcBef>
                <a:spcPts val="0"/>
              </a:spcBef>
              <a:spcAft>
                <a:spcPts val="0"/>
              </a:spcAft>
              <a:buSzPts val="1400"/>
              <a:buAutoNum type="arabicPeriod"/>
            </a:pPr>
            <a:r>
              <a:rPr lang="en" sz="1400"/>
              <a:t>You leverage Trifacta in its native platform to wrangle the data</a:t>
            </a:r>
            <a:endParaRPr sz="1400"/>
          </a:p>
          <a:p>
            <a:pPr indent="-317500" lvl="0" marL="457200" rtl="0" algn="l">
              <a:spcBef>
                <a:spcPts val="0"/>
              </a:spcBef>
              <a:spcAft>
                <a:spcPts val="0"/>
              </a:spcAft>
              <a:buSzPts val="1400"/>
              <a:buAutoNum type="arabicPeriod"/>
            </a:pPr>
            <a:r>
              <a:rPr lang="en" sz="1400"/>
              <a:t>Outputs are stored in each cloud’s native Data Warehouse layer. If you need some outputs to be shared across clouds, you can write it back to primary staging, which gets replicated</a:t>
            </a:r>
            <a:endParaRPr sz="1400"/>
          </a:p>
          <a:p>
            <a:pPr indent="-317500" lvl="0" marL="457200" rtl="0" algn="l">
              <a:spcBef>
                <a:spcPts val="0"/>
              </a:spcBef>
              <a:spcAft>
                <a:spcPts val="0"/>
              </a:spcAft>
              <a:buSzPts val="1400"/>
              <a:buAutoNum type="arabicPeriod"/>
            </a:pPr>
            <a:r>
              <a:rPr lang="en" sz="1400"/>
              <a:t>Reporting leverages each cloud’s native BI tool</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ifacta">
  <a:themeElements>
    <a:clrScheme name="NEW TRIFACTA">
      <a:dk1>
        <a:srgbClr val="272829"/>
      </a:dk1>
      <a:lt1>
        <a:srgbClr val="FFFFFF"/>
      </a:lt1>
      <a:dk2>
        <a:srgbClr val="000000"/>
      </a:dk2>
      <a:lt2>
        <a:srgbClr val="D9D9D9"/>
      </a:lt2>
      <a:accent1>
        <a:srgbClr val="1E79D2"/>
      </a:accent1>
      <a:accent2>
        <a:srgbClr val="EBECEB"/>
      </a:accent2>
      <a:accent3>
        <a:srgbClr val="2BA2DA"/>
      </a:accent3>
      <a:accent4>
        <a:srgbClr val="909090"/>
      </a:accent4>
      <a:accent5>
        <a:srgbClr val="E3A62E"/>
      </a:accent5>
      <a:accent6>
        <a:srgbClr val="143D74"/>
      </a:accent6>
      <a:hlink>
        <a:srgbClr val="3FAD59"/>
      </a:hlink>
      <a:folHlink>
        <a:srgbClr val="F067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